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1" r:id="rId2"/>
    <p:sldId id="327" r:id="rId3"/>
    <p:sldId id="328" r:id="rId4"/>
    <p:sldId id="329" r:id="rId5"/>
    <p:sldId id="299" r:id="rId6"/>
    <p:sldId id="300" r:id="rId7"/>
    <p:sldId id="301" r:id="rId8"/>
    <p:sldId id="337" r:id="rId9"/>
    <p:sldId id="331" r:id="rId10"/>
    <p:sldId id="332" r:id="rId11"/>
    <p:sldId id="333" r:id="rId12"/>
    <p:sldId id="334" r:id="rId13"/>
    <p:sldId id="335" r:id="rId14"/>
    <p:sldId id="336" r:id="rId15"/>
    <p:sldId id="338" r:id="rId16"/>
    <p:sldId id="339" r:id="rId17"/>
    <p:sldId id="340" r:id="rId18"/>
    <p:sldId id="341" r:id="rId19"/>
    <p:sldId id="297" r:id="rId20"/>
    <p:sldId id="319" r:id="rId21"/>
    <p:sldId id="320" r:id="rId22"/>
    <p:sldId id="326" r:id="rId23"/>
    <p:sldId id="304" r:id="rId24"/>
    <p:sldId id="293" r:id="rId25"/>
    <p:sldId id="323" r:id="rId26"/>
    <p:sldId id="342" r:id="rId27"/>
    <p:sldId id="343" r:id="rId28"/>
    <p:sldId id="344" r:id="rId29"/>
    <p:sldId id="290" r:id="rId30"/>
    <p:sldId id="346" r:id="rId31"/>
    <p:sldId id="345" r:id="rId32"/>
    <p:sldId id="305" r:id="rId33"/>
    <p:sldId id="296" r:id="rId34"/>
    <p:sldId id="30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28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wmf"/><Relationship Id="rId1" Type="http://schemas.openxmlformats.org/officeDocument/2006/relationships/image" Target="../media/image29.png"/><Relationship Id="rId4" Type="http://schemas.openxmlformats.org/officeDocument/2006/relationships/image" Target="../media/image3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wmf"/><Relationship Id="rId1" Type="http://schemas.openxmlformats.org/officeDocument/2006/relationships/image" Target="../media/image29.png"/><Relationship Id="rId4"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1#8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5/8/layout/chart3" loCatId="cycle" qsTypeId="urn:microsoft.com/office/officeart/2005/8/quickstyle/simple4" qsCatId="simple" csTypeId="urn:microsoft.com/office/officeart/2005/8/colors/colorful1#89" csCatId="colorful" phldr="1"/>
      <dgm:spPr/>
      <dgm:t>
        <a:bodyPr/>
        <a:lstStyle/>
        <a:p>
          <a:endParaRPr lang="en-US"/>
        </a:p>
      </dgm:t>
    </dgm:pt>
    <dgm:pt modelId="{42D71409-67F9-455C-8C6D-716D284AAA6B}">
      <dgm:prSet phldrT="[Text]" custT="1"/>
      <dgm:spPr>
        <a:noFill/>
        <a:ln>
          <a:solidFill>
            <a:schemeClr val="tx1"/>
          </a:solidFill>
        </a:ln>
      </dgm:spPr>
      <dgm:t>
        <a:bodyPr/>
        <a:lstStyle/>
        <a:p>
          <a:r>
            <a:rPr lang="en-US" sz="1200" b="1" dirty="0" smtClean="0">
              <a:solidFill>
                <a:schemeClr val="tx1"/>
              </a:solidFill>
            </a:rPr>
            <a:t>DATA CONFLICTS</a:t>
          </a:r>
          <a:endParaRPr lang="en-US" sz="1200" b="1" dirty="0">
            <a:solidFill>
              <a:schemeClr val="tx1"/>
            </a:solidFill>
          </a:endParaRPr>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custT="1"/>
      <dgm:spPr>
        <a:noFill/>
        <a:ln>
          <a:solidFill>
            <a:schemeClr val="tx1"/>
          </a:solidFill>
        </a:ln>
      </dgm:spPr>
      <dgm:t>
        <a:bodyPr/>
        <a:lstStyle/>
        <a:p>
          <a:r>
            <a:rPr lang="en-US" sz="1200" b="1" dirty="0" smtClean="0">
              <a:solidFill>
                <a:schemeClr val="tx1"/>
              </a:solidFill>
            </a:rPr>
            <a:t>RELATIONSHIP CONFLICTS</a:t>
          </a:r>
          <a:endParaRPr lang="en-US" sz="1200" b="1" dirty="0">
            <a:solidFill>
              <a:schemeClr val="tx1"/>
            </a:solidFill>
          </a:endParaRPr>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EE62A4F6-4AC4-435B-990E-81A71CE8CAC7}">
      <dgm:prSet phldrT="[Text]" custT="1"/>
      <dgm:spPr>
        <a:noFill/>
        <a:ln>
          <a:solidFill>
            <a:schemeClr val="tx1"/>
          </a:solidFill>
        </a:ln>
      </dgm:spPr>
      <dgm:t>
        <a:bodyPr/>
        <a:lstStyle/>
        <a:p>
          <a:r>
            <a:rPr lang="en-US" sz="1200" b="1" dirty="0" smtClean="0">
              <a:solidFill>
                <a:schemeClr val="tx1"/>
              </a:solidFill>
            </a:rPr>
            <a:t>STRUCTURAL CONFLICTS</a:t>
          </a:r>
          <a:endParaRPr lang="en-US" sz="1200" b="1" dirty="0">
            <a:solidFill>
              <a:schemeClr val="tx1"/>
            </a:solidFill>
          </a:endParaRPr>
        </a:p>
      </dgm:t>
    </dgm:pt>
    <dgm:pt modelId="{F287B947-7343-4FA2-B288-B23A59FFAE31}" type="parTrans" cxnId="{3A2CECA6-0C5B-46BB-B7C6-7D37E9D210BD}">
      <dgm:prSet/>
      <dgm:spPr/>
      <dgm:t>
        <a:bodyPr/>
        <a:lstStyle/>
        <a:p>
          <a:endParaRPr lang="en-US"/>
        </a:p>
      </dgm:t>
    </dgm:pt>
    <dgm:pt modelId="{389F9A93-0231-4877-8C41-5D5B8DD7AAC0}" type="sibTrans" cxnId="{3A2CECA6-0C5B-46BB-B7C6-7D37E9D210BD}">
      <dgm:prSet/>
      <dgm:spPr/>
      <dgm:t>
        <a:bodyPr/>
        <a:lstStyle/>
        <a:p>
          <a:endParaRPr lang="en-US"/>
        </a:p>
      </dgm:t>
    </dgm:pt>
    <dgm:pt modelId="{6CF284C3-4A70-4432-8F33-E75A802B3330}">
      <dgm:prSet custT="1"/>
      <dgm:spPr>
        <a:noFill/>
        <a:ln>
          <a:solidFill>
            <a:schemeClr val="tx1"/>
          </a:solidFill>
        </a:ln>
      </dgm:spPr>
      <dgm:t>
        <a:bodyPr/>
        <a:lstStyle/>
        <a:p>
          <a:r>
            <a:rPr lang="en-US" sz="1200" b="1" dirty="0" smtClean="0">
              <a:solidFill>
                <a:schemeClr val="tx1"/>
              </a:solidFill>
            </a:rPr>
            <a:t>Negative attitude</a:t>
          </a:r>
          <a:endParaRPr lang="en-US" sz="1200" b="1" dirty="0">
            <a:solidFill>
              <a:schemeClr val="tx1"/>
            </a:solidFill>
          </a:endParaRPr>
        </a:p>
      </dgm:t>
    </dgm:pt>
    <dgm:pt modelId="{044831E6-2FC9-4DDA-81FB-5FA418568D07}" type="parTrans" cxnId="{2DC24386-BC50-4BAB-8571-16CB10C2603C}">
      <dgm:prSet/>
      <dgm:spPr/>
      <dgm:t>
        <a:bodyPr/>
        <a:lstStyle/>
        <a:p>
          <a:endParaRPr lang="en-US"/>
        </a:p>
      </dgm:t>
    </dgm:pt>
    <dgm:pt modelId="{CD50B82D-84BB-4747-B282-ABB339EBA294}" type="sibTrans" cxnId="{2DC24386-BC50-4BAB-8571-16CB10C2603C}">
      <dgm:prSet/>
      <dgm:spPr/>
      <dgm:t>
        <a:bodyPr/>
        <a:lstStyle/>
        <a:p>
          <a:endParaRPr lang="en-US"/>
        </a:p>
      </dgm:t>
    </dgm:pt>
    <dgm:pt modelId="{3AF880A5-0F00-4315-A5DF-1FE656798601}">
      <dgm:prSet phldrT="[Text]" custT="1"/>
      <dgm:spPr>
        <a:noFill/>
        <a:ln>
          <a:solidFill>
            <a:schemeClr val="tx1"/>
          </a:solidFill>
        </a:ln>
      </dgm:spPr>
      <dgm:t>
        <a:bodyPr/>
        <a:lstStyle/>
        <a:p>
          <a:r>
            <a:rPr lang="en-US" sz="1200" b="1" dirty="0" smtClean="0">
              <a:solidFill>
                <a:schemeClr val="tx1"/>
              </a:solidFill>
            </a:rPr>
            <a:t>Unreliable data</a:t>
          </a:r>
          <a:endParaRPr lang="en-US" sz="1200" b="1" dirty="0">
            <a:solidFill>
              <a:schemeClr val="tx1"/>
            </a:solidFill>
          </a:endParaRPr>
        </a:p>
      </dgm:t>
    </dgm:pt>
    <dgm:pt modelId="{A13BB1F9-5857-4B43-8BF5-6589AA2CB759}" type="parTrans" cxnId="{24F8CBE2-5003-4E69-A772-6B98F2B05181}">
      <dgm:prSet/>
      <dgm:spPr/>
      <dgm:t>
        <a:bodyPr/>
        <a:lstStyle/>
        <a:p>
          <a:endParaRPr lang="en-US"/>
        </a:p>
      </dgm:t>
    </dgm:pt>
    <dgm:pt modelId="{C198C41D-2640-4669-83ED-E0CD35701C8E}" type="sibTrans" cxnId="{24F8CBE2-5003-4E69-A772-6B98F2B05181}">
      <dgm:prSet/>
      <dgm:spPr/>
      <dgm:t>
        <a:bodyPr/>
        <a:lstStyle/>
        <a:p>
          <a:endParaRPr lang="en-US"/>
        </a:p>
      </dgm:t>
    </dgm:pt>
    <dgm:pt modelId="{8EA7219F-BDB2-48EB-9EEB-3133522D132E}">
      <dgm:prSet phldrT="[Text]" custT="1"/>
      <dgm:spPr>
        <a:noFill/>
        <a:ln>
          <a:solidFill>
            <a:schemeClr val="tx1"/>
          </a:solidFill>
        </a:ln>
      </dgm:spPr>
      <dgm:t>
        <a:bodyPr/>
        <a:lstStyle/>
        <a:p>
          <a:r>
            <a:rPr lang="en-US" sz="1200" b="1" dirty="0" smtClean="0">
              <a:solidFill>
                <a:schemeClr val="tx1"/>
              </a:solidFill>
            </a:rPr>
            <a:t>Limited information</a:t>
          </a:r>
          <a:endParaRPr lang="en-US" sz="1200" b="1" dirty="0">
            <a:solidFill>
              <a:schemeClr val="tx1"/>
            </a:solidFill>
          </a:endParaRPr>
        </a:p>
      </dgm:t>
    </dgm:pt>
    <dgm:pt modelId="{3EE8403A-CB7C-4815-85BD-AEBCAEB71B37}" type="parTrans" cxnId="{58AD7EEF-D408-406B-87EE-4691D4C30668}">
      <dgm:prSet/>
      <dgm:spPr/>
      <dgm:t>
        <a:bodyPr/>
        <a:lstStyle/>
        <a:p>
          <a:endParaRPr lang="en-US"/>
        </a:p>
      </dgm:t>
    </dgm:pt>
    <dgm:pt modelId="{C94B7947-85DC-4B21-BB99-DF8438356F98}" type="sibTrans" cxnId="{58AD7EEF-D408-406B-87EE-4691D4C30668}">
      <dgm:prSet/>
      <dgm:spPr/>
      <dgm:t>
        <a:bodyPr/>
        <a:lstStyle/>
        <a:p>
          <a:endParaRPr lang="en-US"/>
        </a:p>
      </dgm:t>
    </dgm:pt>
    <dgm:pt modelId="{BE788BF5-FE9F-4C7D-A1CD-9232D7860179}">
      <dgm:prSet phldrT="[Text]" custT="1"/>
      <dgm:spPr>
        <a:noFill/>
        <a:ln>
          <a:solidFill>
            <a:schemeClr val="tx1"/>
          </a:solidFill>
        </a:ln>
      </dgm:spPr>
      <dgm:t>
        <a:bodyPr/>
        <a:lstStyle/>
        <a:p>
          <a:r>
            <a:rPr lang="en-US" sz="1200" b="1" dirty="0" smtClean="0">
              <a:solidFill>
                <a:schemeClr val="tx1"/>
              </a:solidFill>
            </a:rPr>
            <a:t>Poor communication</a:t>
          </a:r>
          <a:endParaRPr lang="en-US" sz="1200" b="1" dirty="0">
            <a:solidFill>
              <a:schemeClr val="tx1"/>
            </a:solidFill>
          </a:endParaRPr>
        </a:p>
      </dgm:t>
    </dgm:pt>
    <dgm:pt modelId="{963A52CB-C772-45F2-8A30-8ABA6B14D3CE}" type="parTrans" cxnId="{35013F34-57BC-4E3C-A003-07C0E49926DB}">
      <dgm:prSet/>
      <dgm:spPr/>
      <dgm:t>
        <a:bodyPr/>
        <a:lstStyle/>
        <a:p>
          <a:endParaRPr lang="en-US"/>
        </a:p>
      </dgm:t>
    </dgm:pt>
    <dgm:pt modelId="{88191C5E-55BA-42F2-B842-FC86CBBADC0F}" type="sibTrans" cxnId="{35013F34-57BC-4E3C-A003-07C0E49926DB}">
      <dgm:prSet/>
      <dgm:spPr/>
      <dgm:t>
        <a:bodyPr/>
        <a:lstStyle/>
        <a:p>
          <a:endParaRPr lang="en-US"/>
        </a:p>
      </dgm:t>
    </dgm:pt>
    <dgm:pt modelId="{3CE06941-9820-4827-8B16-CD80CC49F780}">
      <dgm:prSet phldrT="[Text]" custT="1"/>
      <dgm:spPr>
        <a:noFill/>
        <a:ln>
          <a:solidFill>
            <a:schemeClr val="tx1"/>
          </a:solidFill>
        </a:ln>
      </dgm:spPr>
      <dgm:t>
        <a:bodyPr/>
        <a:lstStyle/>
        <a:p>
          <a:r>
            <a:rPr lang="en-US" sz="1200" b="1" dirty="0" smtClean="0">
              <a:solidFill>
                <a:schemeClr val="tx1"/>
              </a:solidFill>
            </a:rPr>
            <a:t>Historical</a:t>
          </a:r>
          <a:endParaRPr lang="en-US" sz="1200" b="1" dirty="0">
            <a:solidFill>
              <a:schemeClr val="tx1"/>
            </a:solidFill>
          </a:endParaRPr>
        </a:p>
      </dgm:t>
    </dgm:pt>
    <dgm:pt modelId="{141A3C92-8966-4E2F-82E4-2E09E22674B2}" type="parTrans" cxnId="{C99CE395-39F6-46B4-938C-9BF085685D1A}">
      <dgm:prSet/>
      <dgm:spPr/>
      <dgm:t>
        <a:bodyPr/>
        <a:lstStyle/>
        <a:p>
          <a:endParaRPr lang="en-US"/>
        </a:p>
      </dgm:t>
    </dgm:pt>
    <dgm:pt modelId="{F58FC55B-E61F-445C-956E-0BB2202254CA}" type="sibTrans" cxnId="{C99CE395-39F6-46B4-938C-9BF085685D1A}">
      <dgm:prSet/>
      <dgm:spPr/>
      <dgm:t>
        <a:bodyPr/>
        <a:lstStyle/>
        <a:p>
          <a:endParaRPr lang="en-US"/>
        </a:p>
      </dgm:t>
    </dgm:pt>
    <dgm:pt modelId="{386C2B6D-2EE1-4682-AE61-EE246CD54E31}">
      <dgm:prSet phldrT="[Text]" custT="1"/>
      <dgm:spPr>
        <a:noFill/>
        <a:ln>
          <a:solidFill>
            <a:schemeClr val="tx1"/>
          </a:solidFill>
        </a:ln>
      </dgm:spPr>
      <dgm:t>
        <a:bodyPr/>
        <a:lstStyle/>
        <a:p>
          <a:r>
            <a:rPr lang="en-US" sz="1200" b="1" dirty="0" smtClean="0">
              <a:solidFill>
                <a:schemeClr val="tx1"/>
              </a:solidFill>
            </a:rPr>
            <a:t>Political</a:t>
          </a:r>
          <a:endParaRPr lang="en-US" sz="1200" dirty="0">
            <a:solidFill>
              <a:schemeClr val="tx1"/>
            </a:solidFill>
          </a:endParaRPr>
        </a:p>
      </dgm:t>
    </dgm:pt>
    <dgm:pt modelId="{649D72FB-0D8F-479C-87D1-C73133EF35E2}" type="parTrans" cxnId="{7F96AC57-2F84-4E8C-AA92-E82865EE63FE}">
      <dgm:prSet/>
      <dgm:spPr/>
      <dgm:t>
        <a:bodyPr/>
        <a:lstStyle/>
        <a:p>
          <a:endParaRPr lang="en-US"/>
        </a:p>
      </dgm:t>
    </dgm:pt>
    <dgm:pt modelId="{E1C9E6F1-2ED2-4DD8-9B78-28FC1AF5D352}" type="sibTrans" cxnId="{7F96AC57-2F84-4E8C-AA92-E82865EE63FE}">
      <dgm:prSet/>
      <dgm:spPr/>
      <dgm:t>
        <a:bodyPr/>
        <a:lstStyle/>
        <a:p>
          <a:endParaRPr lang="en-US"/>
        </a:p>
      </dgm:t>
    </dgm:pt>
    <dgm:pt modelId="{2A22E84C-3AA3-4E9C-AE5F-9C2FB0D7FB11}">
      <dgm:prSet phldrT="[Text]" custT="1"/>
      <dgm:spPr>
        <a:noFill/>
        <a:ln>
          <a:solidFill>
            <a:schemeClr val="tx1"/>
          </a:solidFill>
        </a:ln>
      </dgm:spPr>
      <dgm:t>
        <a:bodyPr/>
        <a:lstStyle/>
        <a:p>
          <a:r>
            <a:rPr lang="en-US" sz="1200" b="1" dirty="0" smtClean="0">
              <a:solidFill>
                <a:schemeClr val="tx1"/>
              </a:solidFill>
            </a:rPr>
            <a:t>INTEREST CONFLICTS</a:t>
          </a:r>
          <a:endParaRPr lang="en-US" sz="1200" b="1" dirty="0">
            <a:solidFill>
              <a:schemeClr val="tx1"/>
            </a:solidFill>
          </a:endParaRPr>
        </a:p>
      </dgm:t>
    </dgm:pt>
    <dgm:pt modelId="{6C025E55-DF42-4C5D-AFD5-6015FA053D46}" type="parTrans" cxnId="{BEB859E7-C343-408E-86A1-667C27EE5761}">
      <dgm:prSet/>
      <dgm:spPr/>
      <dgm:t>
        <a:bodyPr/>
        <a:lstStyle/>
        <a:p>
          <a:endParaRPr lang="en-US"/>
        </a:p>
      </dgm:t>
    </dgm:pt>
    <dgm:pt modelId="{744EA591-F199-49C2-B63A-82709D96C729}" type="sibTrans" cxnId="{BEB859E7-C343-408E-86A1-667C27EE5761}">
      <dgm:prSet/>
      <dgm:spPr/>
      <dgm:t>
        <a:bodyPr/>
        <a:lstStyle/>
        <a:p>
          <a:endParaRPr lang="en-US"/>
        </a:p>
      </dgm:t>
    </dgm:pt>
    <dgm:pt modelId="{9ADACFBF-2A78-45C9-A7C4-5E5DBC674760}">
      <dgm:prSet phldrT="[Text]" custT="1"/>
      <dgm:spPr>
        <a:noFill/>
        <a:ln>
          <a:solidFill>
            <a:schemeClr val="tx1"/>
          </a:solidFill>
        </a:ln>
      </dgm:spPr>
      <dgm:t>
        <a:bodyPr/>
        <a:lstStyle/>
        <a:p>
          <a:r>
            <a:rPr lang="en-US" sz="1200" b="1" dirty="0" smtClean="0">
              <a:solidFill>
                <a:schemeClr val="tx1"/>
              </a:solidFill>
            </a:rPr>
            <a:t>Economic </a:t>
          </a:r>
          <a:endParaRPr lang="en-US" sz="1200" b="1" dirty="0">
            <a:solidFill>
              <a:schemeClr val="tx1"/>
            </a:solidFill>
          </a:endParaRPr>
        </a:p>
      </dgm:t>
    </dgm:pt>
    <dgm:pt modelId="{E121796C-71AB-4354-A1D4-3BF0025298A5}" type="parTrans" cxnId="{2B98897D-9937-49AC-9FE9-6629E912033A}">
      <dgm:prSet/>
      <dgm:spPr/>
      <dgm:t>
        <a:bodyPr/>
        <a:lstStyle/>
        <a:p>
          <a:endParaRPr lang="en-US"/>
        </a:p>
      </dgm:t>
    </dgm:pt>
    <dgm:pt modelId="{F3FE7E5A-DC73-423B-998C-02943CF263BF}" type="sibTrans" cxnId="{2B98897D-9937-49AC-9FE9-6629E912033A}">
      <dgm:prSet/>
      <dgm:spPr/>
      <dgm:t>
        <a:bodyPr/>
        <a:lstStyle/>
        <a:p>
          <a:endParaRPr lang="en-US"/>
        </a:p>
      </dgm:t>
    </dgm:pt>
    <dgm:pt modelId="{6C39594C-4AE1-4221-9751-E4FBA9469435}">
      <dgm:prSet phldrT="[Text]" custT="1"/>
      <dgm:spPr>
        <a:noFill/>
        <a:ln>
          <a:solidFill>
            <a:schemeClr val="tx1"/>
          </a:solidFill>
        </a:ln>
      </dgm:spPr>
      <dgm:t>
        <a:bodyPr/>
        <a:lstStyle/>
        <a:p>
          <a:r>
            <a:rPr lang="en-US" sz="1200" b="1" dirty="0" smtClean="0">
              <a:solidFill>
                <a:schemeClr val="tx1"/>
              </a:solidFill>
            </a:rPr>
            <a:t>Public</a:t>
          </a:r>
          <a:endParaRPr lang="en-US" sz="1200" b="1" dirty="0">
            <a:solidFill>
              <a:schemeClr val="tx1"/>
            </a:solidFill>
          </a:endParaRPr>
        </a:p>
      </dgm:t>
    </dgm:pt>
    <dgm:pt modelId="{EA90E5E0-265B-4677-A3EF-FCD0DFDF4F41}" type="parTrans" cxnId="{7AF91B96-DA69-42D6-83DE-0E63677A4C47}">
      <dgm:prSet/>
      <dgm:spPr/>
      <dgm:t>
        <a:bodyPr/>
        <a:lstStyle/>
        <a:p>
          <a:endParaRPr lang="en-US"/>
        </a:p>
      </dgm:t>
    </dgm:pt>
    <dgm:pt modelId="{F04E3063-747B-4761-B46E-8C06B2EF3C55}" type="sibTrans" cxnId="{7AF91B96-DA69-42D6-83DE-0E63677A4C47}">
      <dgm:prSet/>
      <dgm:spPr/>
      <dgm:t>
        <a:bodyPr/>
        <a:lstStyle/>
        <a:p>
          <a:endParaRPr lang="en-US"/>
        </a:p>
      </dgm:t>
    </dgm:pt>
    <dgm:pt modelId="{02C5C993-2D65-4BB0-A6B2-BE7D3F9C43C2}">
      <dgm:prSet phldrT="[Text]" custT="1"/>
      <dgm:spPr>
        <a:noFill/>
        <a:ln>
          <a:solidFill>
            <a:schemeClr val="tx1"/>
          </a:solidFill>
        </a:ln>
      </dgm:spPr>
      <dgm:t>
        <a:bodyPr/>
        <a:lstStyle/>
        <a:p>
          <a:r>
            <a:rPr lang="en-US" sz="1200" b="1" dirty="0" smtClean="0">
              <a:solidFill>
                <a:schemeClr val="tx1"/>
              </a:solidFill>
            </a:rPr>
            <a:t>VALUE CONFLICTS</a:t>
          </a:r>
          <a:endParaRPr lang="en-US" sz="1200" b="1" dirty="0">
            <a:solidFill>
              <a:schemeClr val="tx1"/>
            </a:solidFill>
          </a:endParaRPr>
        </a:p>
      </dgm:t>
    </dgm:pt>
    <dgm:pt modelId="{6C53AFCD-6E29-4E3F-999F-41047A9320B5}" type="parTrans" cxnId="{A476C2A5-8FD1-451C-B4B9-33580FF918DD}">
      <dgm:prSet/>
      <dgm:spPr/>
      <dgm:t>
        <a:bodyPr/>
        <a:lstStyle/>
        <a:p>
          <a:endParaRPr lang="en-US"/>
        </a:p>
      </dgm:t>
    </dgm:pt>
    <dgm:pt modelId="{43DD8405-252E-423F-99DB-8319ED9821DA}" type="sibTrans" cxnId="{A476C2A5-8FD1-451C-B4B9-33580FF918DD}">
      <dgm:prSet/>
      <dgm:spPr/>
      <dgm:t>
        <a:bodyPr/>
        <a:lstStyle/>
        <a:p>
          <a:endParaRPr lang="en-US"/>
        </a:p>
      </dgm:t>
    </dgm:pt>
    <dgm:pt modelId="{4FBEDC62-4231-4076-9A0D-9DC61D34153E}">
      <dgm:prSet phldrT="[Text]" custT="1"/>
      <dgm:spPr>
        <a:noFill/>
        <a:ln>
          <a:solidFill>
            <a:schemeClr val="tx1"/>
          </a:solidFill>
        </a:ln>
      </dgm:spPr>
      <dgm:t>
        <a:bodyPr/>
        <a:lstStyle/>
        <a:p>
          <a:r>
            <a:rPr lang="en-US" sz="1200" b="1" dirty="0" smtClean="0">
              <a:solidFill>
                <a:schemeClr val="tx1"/>
              </a:solidFill>
            </a:rPr>
            <a:t>Socio-economic values</a:t>
          </a:r>
          <a:endParaRPr lang="en-US" sz="1200" b="1" dirty="0">
            <a:solidFill>
              <a:schemeClr val="tx1"/>
            </a:solidFill>
          </a:endParaRPr>
        </a:p>
      </dgm:t>
    </dgm:pt>
    <dgm:pt modelId="{EADD1839-AFD1-4757-A4CE-D351F4DCBCD8}" type="parTrans" cxnId="{0E8533C9-EA3D-4213-88FD-57773A926E81}">
      <dgm:prSet/>
      <dgm:spPr/>
      <dgm:t>
        <a:bodyPr/>
        <a:lstStyle/>
        <a:p>
          <a:endParaRPr lang="en-US"/>
        </a:p>
      </dgm:t>
    </dgm:pt>
    <dgm:pt modelId="{B2CACC34-29E2-4636-8542-BC8705680ADD}" type="sibTrans" cxnId="{0E8533C9-EA3D-4213-88FD-57773A926E81}">
      <dgm:prSet/>
      <dgm:spPr/>
      <dgm:t>
        <a:bodyPr/>
        <a:lstStyle/>
        <a:p>
          <a:endParaRPr lang="en-US"/>
        </a:p>
      </dgm:t>
    </dgm:pt>
    <dgm:pt modelId="{4A111F95-0A29-4197-BFFB-FDA0312EF033}">
      <dgm:prSet phldrT="[Text]" custT="1"/>
      <dgm:spPr>
        <a:noFill/>
        <a:ln>
          <a:solidFill>
            <a:schemeClr val="tx1"/>
          </a:solidFill>
        </a:ln>
      </dgm:spPr>
      <dgm:t>
        <a:bodyPr/>
        <a:lstStyle/>
        <a:p>
          <a:r>
            <a:rPr lang="en-US" sz="1200" b="1" dirty="0" smtClean="0">
              <a:solidFill>
                <a:schemeClr val="tx1"/>
              </a:solidFill>
            </a:rPr>
            <a:t>Religious values</a:t>
          </a:r>
          <a:endParaRPr lang="en-US" sz="1200" b="1" dirty="0">
            <a:solidFill>
              <a:schemeClr val="tx1"/>
            </a:solidFill>
          </a:endParaRPr>
        </a:p>
      </dgm:t>
    </dgm:pt>
    <dgm:pt modelId="{80585778-3351-4CE2-87C7-F9C13094C891}" type="parTrans" cxnId="{41BBADF8-551E-41E5-A2F8-2CAEC5D87928}">
      <dgm:prSet/>
      <dgm:spPr/>
      <dgm:t>
        <a:bodyPr/>
        <a:lstStyle/>
        <a:p>
          <a:endParaRPr lang="en-US"/>
        </a:p>
      </dgm:t>
    </dgm:pt>
    <dgm:pt modelId="{A1426C51-32DF-487B-BDD3-F9BA7F8277E3}" type="sibTrans" cxnId="{41BBADF8-551E-41E5-A2F8-2CAEC5D87928}">
      <dgm:prSet/>
      <dgm:spPr/>
      <dgm:t>
        <a:bodyPr/>
        <a:lstStyle/>
        <a:p>
          <a:endParaRPr lang="en-US"/>
        </a:p>
      </dgm:t>
    </dgm:pt>
    <dgm:pt modelId="{D8BBF9D1-F65F-4A37-AB48-1BEB6EFB44E8}">
      <dgm:prSet phldrT="[Text]" custT="1"/>
      <dgm:spPr>
        <a:noFill/>
        <a:ln>
          <a:solidFill>
            <a:schemeClr val="tx1"/>
          </a:solidFill>
        </a:ln>
      </dgm:spPr>
      <dgm:t>
        <a:bodyPr/>
        <a:lstStyle/>
        <a:p>
          <a:r>
            <a:rPr lang="en-US" sz="1200" b="1" dirty="0" smtClean="0">
              <a:solidFill>
                <a:schemeClr val="tx1"/>
              </a:solidFill>
            </a:rPr>
            <a:t>Different interpretation</a:t>
          </a:r>
          <a:endParaRPr lang="en-US" sz="1200" b="1" dirty="0">
            <a:solidFill>
              <a:schemeClr val="tx1"/>
            </a:solidFill>
          </a:endParaRPr>
        </a:p>
      </dgm:t>
    </dgm:pt>
    <dgm:pt modelId="{2D6E6B8A-6AD8-46E8-977E-EBA9BA1F1954}" type="parTrans" cxnId="{AA1DE33E-B165-490F-8841-19FF2AC298D4}">
      <dgm:prSet/>
      <dgm:spPr/>
      <dgm:t>
        <a:bodyPr/>
        <a:lstStyle/>
        <a:p>
          <a:endParaRPr lang="en-GB"/>
        </a:p>
      </dgm:t>
    </dgm:pt>
    <dgm:pt modelId="{12CBA3EE-4491-4539-B84C-97E3FF409B0F}" type="sibTrans" cxnId="{AA1DE33E-B165-490F-8841-19FF2AC298D4}">
      <dgm:prSet/>
      <dgm:spPr/>
      <dgm:t>
        <a:bodyPr/>
        <a:lstStyle/>
        <a:p>
          <a:endParaRPr lang="en-GB"/>
        </a:p>
      </dgm:t>
    </dgm:pt>
    <dgm:pt modelId="{BD72503B-3D20-4FEE-AC71-0B6D62D2B6EA}">
      <dgm:prSet phldrT="[Text]" custT="1"/>
      <dgm:spPr>
        <a:noFill/>
        <a:ln>
          <a:solidFill>
            <a:schemeClr val="tx1"/>
          </a:solidFill>
        </a:ln>
      </dgm:spPr>
      <dgm:t>
        <a:bodyPr/>
        <a:lstStyle/>
        <a:p>
          <a:r>
            <a:rPr lang="en-US" sz="1200" b="1" dirty="0" smtClean="0">
              <a:solidFill>
                <a:schemeClr val="tx1"/>
              </a:solidFill>
            </a:rPr>
            <a:t>Different assessment</a:t>
          </a:r>
          <a:endParaRPr lang="en-US" sz="1200" b="1" dirty="0">
            <a:solidFill>
              <a:schemeClr val="tx1"/>
            </a:solidFill>
          </a:endParaRPr>
        </a:p>
      </dgm:t>
    </dgm:pt>
    <dgm:pt modelId="{31EFFAB2-495A-4B89-B377-FB66B8526229}" type="parTrans" cxnId="{0A9B0123-EE10-4141-85C0-040B5CFF14E7}">
      <dgm:prSet/>
      <dgm:spPr/>
      <dgm:t>
        <a:bodyPr/>
        <a:lstStyle/>
        <a:p>
          <a:endParaRPr lang="en-GB"/>
        </a:p>
      </dgm:t>
    </dgm:pt>
    <dgm:pt modelId="{B0045CA1-71B0-4DA3-9077-A70E1EFC01A3}" type="sibTrans" cxnId="{0A9B0123-EE10-4141-85C0-040B5CFF14E7}">
      <dgm:prSet/>
      <dgm:spPr/>
      <dgm:t>
        <a:bodyPr/>
        <a:lstStyle/>
        <a:p>
          <a:endParaRPr lang="en-GB"/>
        </a:p>
      </dgm:t>
    </dgm:pt>
    <dgm:pt modelId="{54F0240A-D9BA-4086-8755-ABDBE6A9138E}">
      <dgm:prSet phldrT="[Text]" custT="1"/>
      <dgm:spPr>
        <a:noFill/>
        <a:ln>
          <a:solidFill>
            <a:schemeClr val="tx1"/>
          </a:solidFill>
        </a:ln>
      </dgm:spPr>
      <dgm:t>
        <a:bodyPr/>
        <a:lstStyle/>
        <a:p>
          <a:r>
            <a:rPr lang="en-US" sz="1200" b="1" dirty="0" smtClean="0">
              <a:solidFill>
                <a:schemeClr val="tx1"/>
              </a:solidFill>
            </a:rPr>
            <a:t>Misperception</a:t>
          </a:r>
          <a:endParaRPr lang="en-US" sz="1200" b="1" dirty="0">
            <a:solidFill>
              <a:schemeClr val="tx1"/>
            </a:solidFill>
          </a:endParaRPr>
        </a:p>
      </dgm:t>
    </dgm:pt>
    <dgm:pt modelId="{C047F20C-F493-4671-87D2-E62557C7DBDD}" type="parTrans" cxnId="{7C98EB34-2443-4916-AD88-024812CD0059}">
      <dgm:prSet/>
      <dgm:spPr/>
      <dgm:t>
        <a:bodyPr/>
        <a:lstStyle/>
        <a:p>
          <a:endParaRPr lang="en-GB"/>
        </a:p>
      </dgm:t>
    </dgm:pt>
    <dgm:pt modelId="{E619A78E-6E83-45BB-83F5-75DC3D16E990}" type="sibTrans" cxnId="{7C98EB34-2443-4916-AD88-024812CD0059}">
      <dgm:prSet/>
      <dgm:spPr/>
      <dgm:t>
        <a:bodyPr/>
        <a:lstStyle/>
        <a:p>
          <a:endParaRPr lang="en-GB"/>
        </a:p>
      </dgm:t>
    </dgm:pt>
    <dgm:pt modelId="{9A924AF2-5039-4A47-9E17-140B2BF24557}">
      <dgm:prSet phldrT="[Text]" custT="1"/>
      <dgm:spPr>
        <a:noFill/>
        <a:ln>
          <a:solidFill>
            <a:schemeClr val="tx1"/>
          </a:solidFill>
        </a:ln>
      </dgm:spPr>
      <dgm:t>
        <a:bodyPr/>
        <a:lstStyle/>
        <a:p>
          <a:r>
            <a:rPr lang="en-US" sz="1200" b="1" dirty="0" smtClean="0">
              <a:solidFill>
                <a:schemeClr val="tx1"/>
              </a:solidFill>
            </a:rPr>
            <a:t>Emotive behavior</a:t>
          </a:r>
          <a:endParaRPr lang="en-US" sz="1200" b="1" dirty="0">
            <a:solidFill>
              <a:schemeClr val="tx1"/>
            </a:solidFill>
          </a:endParaRPr>
        </a:p>
      </dgm:t>
    </dgm:pt>
    <dgm:pt modelId="{1A733474-7558-4F07-8266-2DAEBE17EE6C}" type="parTrans" cxnId="{C75AF55E-464E-4D25-81C3-31792B7C444A}">
      <dgm:prSet/>
      <dgm:spPr/>
      <dgm:t>
        <a:bodyPr/>
        <a:lstStyle/>
        <a:p>
          <a:endParaRPr lang="en-GB"/>
        </a:p>
      </dgm:t>
    </dgm:pt>
    <dgm:pt modelId="{2AAA5FE1-9AAB-4FDA-B0F6-4BD8066017A8}" type="sibTrans" cxnId="{C75AF55E-464E-4D25-81C3-31792B7C444A}">
      <dgm:prSet/>
      <dgm:spPr/>
      <dgm:t>
        <a:bodyPr/>
        <a:lstStyle/>
        <a:p>
          <a:endParaRPr lang="en-GB"/>
        </a:p>
      </dgm:t>
    </dgm:pt>
    <dgm:pt modelId="{97866A6F-F78E-415D-BF4E-F8E4B9B65944}">
      <dgm:prSet phldrT="[Text]" custT="1"/>
      <dgm:spPr>
        <a:noFill/>
        <a:ln>
          <a:solidFill>
            <a:schemeClr val="tx1"/>
          </a:solidFill>
        </a:ln>
      </dgm:spPr>
      <dgm:t>
        <a:bodyPr/>
        <a:lstStyle/>
        <a:p>
          <a:r>
            <a:rPr lang="en-US" sz="1200" b="1" dirty="0" smtClean="0">
              <a:solidFill>
                <a:schemeClr val="tx1"/>
              </a:solidFill>
            </a:rPr>
            <a:t>Self defied values</a:t>
          </a:r>
          <a:endParaRPr lang="en-US" sz="1200" b="1" dirty="0">
            <a:solidFill>
              <a:schemeClr val="tx1"/>
            </a:solidFill>
          </a:endParaRPr>
        </a:p>
      </dgm:t>
    </dgm:pt>
    <dgm:pt modelId="{E281451B-A730-4F01-A7EF-00E3A0A615DA}" type="parTrans" cxnId="{D4B2B4FB-04A8-4EEA-BA11-F82E31266839}">
      <dgm:prSet/>
      <dgm:spPr/>
      <dgm:t>
        <a:bodyPr/>
        <a:lstStyle/>
        <a:p>
          <a:endParaRPr lang="en-GB"/>
        </a:p>
      </dgm:t>
    </dgm:pt>
    <dgm:pt modelId="{309B161D-289C-4703-AA13-6431CB8A57B5}" type="sibTrans" cxnId="{D4B2B4FB-04A8-4EEA-BA11-F82E31266839}">
      <dgm:prSet/>
      <dgm:spPr/>
      <dgm:t>
        <a:bodyPr/>
        <a:lstStyle/>
        <a:p>
          <a:endParaRPr lang="en-GB"/>
        </a:p>
      </dgm:t>
    </dgm:pt>
    <dgm:pt modelId="{BF975E76-0E07-4A49-9245-F3BDB7D4F0ED}">
      <dgm:prSet phldrT="[Text]" custT="1"/>
      <dgm:spPr>
        <a:noFill/>
        <a:ln>
          <a:solidFill>
            <a:schemeClr val="tx1"/>
          </a:solidFill>
        </a:ln>
      </dgm:spPr>
      <dgm:t>
        <a:bodyPr/>
        <a:lstStyle/>
        <a:p>
          <a:r>
            <a:rPr lang="en-US" sz="1200" b="1" dirty="0" smtClean="0">
              <a:solidFill>
                <a:schemeClr val="tx1"/>
              </a:solidFill>
            </a:rPr>
            <a:t>Individual</a:t>
          </a:r>
          <a:endParaRPr lang="en-US" sz="1200" b="1" dirty="0">
            <a:solidFill>
              <a:schemeClr val="tx1"/>
            </a:solidFill>
          </a:endParaRPr>
        </a:p>
      </dgm:t>
    </dgm:pt>
    <dgm:pt modelId="{2668C2A2-684A-4CB7-828B-35874ABE0847}" type="parTrans" cxnId="{98D4CF63-E822-4403-88A9-F4FCB57B6312}">
      <dgm:prSet/>
      <dgm:spPr/>
      <dgm:t>
        <a:bodyPr/>
        <a:lstStyle/>
        <a:p>
          <a:endParaRPr lang="en-GB"/>
        </a:p>
      </dgm:t>
    </dgm:pt>
    <dgm:pt modelId="{B6E6EE8F-1FA2-478A-AD03-000EA15EAE3D}" type="sibTrans" cxnId="{98D4CF63-E822-4403-88A9-F4FCB57B6312}">
      <dgm:prSet/>
      <dgm:spPr/>
      <dgm:t>
        <a:bodyPr/>
        <a:lstStyle/>
        <a:p>
          <a:endParaRPr lang="en-GB"/>
        </a:p>
      </dgm:t>
    </dgm:pt>
    <dgm:pt modelId="{46BF5DC4-29AA-4E64-93CD-C4EEC2A5AE55}">
      <dgm:prSet phldrT="[Text]" custT="1"/>
      <dgm:spPr>
        <a:noFill/>
        <a:ln>
          <a:solidFill>
            <a:schemeClr val="tx1"/>
          </a:solidFill>
        </a:ln>
      </dgm:spPr>
      <dgm:t>
        <a:bodyPr/>
        <a:lstStyle/>
        <a:p>
          <a:r>
            <a:rPr lang="en-US" sz="1200" b="1" dirty="0" smtClean="0">
              <a:solidFill>
                <a:schemeClr val="tx1"/>
              </a:solidFill>
            </a:rPr>
            <a:t>Physical</a:t>
          </a:r>
          <a:endParaRPr lang="en-US" sz="1200" b="1" dirty="0">
            <a:solidFill>
              <a:schemeClr val="tx1"/>
            </a:solidFill>
          </a:endParaRPr>
        </a:p>
      </dgm:t>
    </dgm:pt>
    <dgm:pt modelId="{2A7BA759-1DEC-4749-95AE-8CCB9C6F165A}" type="parTrans" cxnId="{342FCA4C-1D91-462A-AC60-E83D5235C904}">
      <dgm:prSet/>
      <dgm:spPr/>
      <dgm:t>
        <a:bodyPr/>
        <a:lstStyle/>
        <a:p>
          <a:endParaRPr lang="en-GB"/>
        </a:p>
      </dgm:t>
    </dgm:pt>
    <dgm:pt modelId="{8B58DB95-5222-48CC-8F25-74179CBA0263}" type="sibTrans" cxnId="{342FCA4C-1D91-462A-AC60-E83D5235C904}">
      <dgm:prSet/>
      <dgm:spPr/>
      <dgm:t>
        <a:bodyPr/>
        <a:lstStyle/>
        <a:p>
          <a:endParaRPr lang="en-GB"/>
        </a:p>
      </dgm:t>
    </dgm:pt>
    <dgm:pt modelId="{AAC7A545-4D13-493F-8D30-5435E87F08C9}">
      <dgm:prSet phldrT="[Text]" custT="1"/>
      <dgm:spPr>
        <a:noFill/>
        <a:ln>
          <a:solidFill>
            <a:schemeClr val="tx1"/>
          </a:solidFill>
        </a:ln>
      </dgm:spPr>
      <dgm:t>
        <a:bodyPr/>
        <a:lstStyle/>
        <a:p>
          <a:r>
            <a:rPr lang="en-US" sz="1200" b="1" dirty="0" smtClean="0">
              <a:solidFill>
                <a:schemeClr val="tx1"/>
              </a:solidFill>
            </a:rPr>
            <a:t>Geographic</a:t>
          </a:r>
          <a:endParaRPr lang="en-US" sz="1200" b="1" dirty="0">
            <a:solidFill>
              <a:schemeClr val="tx1"/>
            </a:solidFill>
          </a:endParaRPr>
        </a:p>
      </dgm:t>
    </dgm:pt>
    <dgm:pt modelId="{A1A743F4-5E2D-4A7D-9F40-9793CBA7E3E0}" type="parTrans" cxnId="{28CE0385-94A6-417D-90F3-868BBDA69B5F}">
      <dgm:prSet/>
      <dgm:spPr/>
      <dgm:t>
        <a:bodyPr/>
        <a:lstStyle/>
        <a:p>
          <a:endParaRPr lang="en-GB"/>
        </a:p>
      </dgm:t>
    </dgm:pt>
    <dgm:pt modelId="{EFC996BD-464F-48ED-BB0F-8A42946F1937}" type="sibTrans" cxnId="{28CE0385-94A6-417D-90F3-868BBDA69B5F}">
      <dgm:prSet/>
      <dgm:spPr/>
      <dgm:t>
        <a:bodyPr/>
        <a:lstStyle/>
        <a:p>
          <a:endParaRPr lang="en-GB"/>
        </a:p>
      </dgm:t>
    </dgm:pt>
    <dgm:pt modelId="{B6EE702F-3E95-4C80-8736-4C5319095951}" type="pres">
      <dgm:prSet presAssocID="{B9C32B05-62EA-407A-B21C-2310C7945705}" presName="compositeShape" presStyleCnt="0">
        <dgm:presLayoutVars>
          <dgm:chMax val="7"/>
          <dgm:dir/>
          <dgm:resizeHandles val="exact"/>
        </dgm:presLayoutVars>
      </dgm:prSet>
      <dgm:spPr/>
      <dgm:t>
        <a:bodyPr/>
        <a:lstStyle/>
        <a:p>
          <a:endParaRPr lang="en-US"/>
        </a:p>
      </dgm:t>
    </dgm:pt>
    <dgm:pt modelId="{99E6B5DD-63B0-4FA3-92CA-AEC64C6ED5C4}" type="pres">
      <dgm:prSet presAssocID="{B9C32B05-62EA-407A-B21C-2310C7945705}" presName="wedge1" presStyleLbl="node1" presStyleIdx="0" presStyleCnt="5" custScaleX="134467" custScaleY="121134"/>
      <dgm:spPr/>
      <dgm:t>
        <a:bodyPr/>
        <a:lstStyle/>
        <a:p>
          <a:endParaRPr lang="en-US"/>
        </a:p>
      </dgm:t>
    </dgm:pt>
    <dgm:pt modelId="{291274EE-24F4-4A82-9F78-6C149577E57A}" type="pres">
      <dgm:prSet presAssocID="{B9C32B05-62EA-407A-B21C-2310C7945705}" presName="wedge1Tx" presStyleLbl="node1" presStyleIdx="0" presStyleCnt="5">
        <dgm:presLayoutVars>
          <dgm:chMax val="0"/>
          <dgm:chPref val="0"/>
          <dgm:bulletEnabled val="1"/>
        </dgm:presLayoutVars>
      </dgm:prSet>
      <dgm:spPr/>
      <dgm:t>
        <a:bodyPr/>
        <a:lstStyle/>
        <a:p>
          <a:endParaRPr lang="en-US"/>
        </a:p>
      </dgm:t>
    </dgm:pt>
    <dgm:pt modelId="{F7AB8160-FBE7-45AD-BEE7-ED12E1A4433A}" type="pres">
      <dgm:prSet presAssocID="{B9C32B05-62EA-407A-B21C-2310C7945705}" presName="wedge2" presStyleLbl="node1" presStyleIdx="1" presStyleCnt="5" custScaleX="134263" custScaleY="115166" custLinFactNeighborX="3602" custLinFactNeighborY="-1199"/>
      <dgm:spPr/>
      <dgm:t>
        <a:bodyPr/>
        <a:lstStyle/>
        <a:p>
          <a:endParaRPr lang="en-US"/>
        </a:p>
      </dgm:t>
    </dgm:pt>
    <dgm:pt modelId="{A32BE33D-0020-4504-A7B1-1FDFF413B235}" type="pres">
      <dgm:prSet presAssocID="{B9C32B05-62EA-407A-B21C-2310C7945705}" presName="wedge2Tx" presStyleLbl="node1" presStyleIdx="1" presStyleCnt="5">
        <dgm:presLayoutVars>
          <dgm:chMax val="0"/>
          <dgm:chPref val="0"/>
          <dgm:bulletEnabled val="1"/>
        </dgm:presLayoutVars>
      </dgm:prSet>
      <dgm:spPr/>
      <dgm:t>
        <a:bodyPr/>
        <a:lstStyle/>
        <a:p>
          <a:endParaRPr lang="en-US"/>
        </a:p>
      </dgm:t>
    </dgm:pt>
    <dgm:pt modelId="{9BB20F5B-B806-4D05-BB7F-434B98656267}" type="pres">
      <dgm:prSet presAssocID="{B9C32B05-62EA-407A-B21C-2310C7945705}" presName="wedge3" presStyleLbl="node1" presStyleIdx="2" presStyleCnt="5" custScaleX="122149" custScaleY="118148"/>
      <dgm:spPr/>
      <dgm:t>
        <a:bodyPr/>
        <a:lstStyle/>
        <a:p>
          <a:endParaRPr lang="en-US"/>
        </a:p>
      </dgm:t>
    </dgm:pt>
    <dgm:pt modelId="{59FDB6D2-7AA7-4C7A-ABC9-4FEFCD80BDA3}" type="pres">
      <dgm:prSet presAssocID="{B9C32B05-62EA-407A-B21C-2310C7945705}" presName="wedge3Tx" presStyleLbl="node1" presStyleIdx="2" presStyleCnt="5">
        <dgm:presLayoutVars>
          <dgm:chMax val="0"/>
          <dgm:chPref val="0"/>
          <dgm:bulletEnabled val="1"/>
        </dgm:presLayoutVars>
      </dgm:prSet>
      <dgm:spPr/>
      <dgm:t>
        <a:bodyPr/>
        <a:lstStyle/>
        <a:p>
          <a:endParaRPr lang="en-US"/>
        </a:p>
      </dgm:t>
    </dgm:pt>
    <dgm:pt modelId="{F66A90B9-DAEA-43DD-AA44-3DD66A86BDD2}" type="pres">
      <dgm:prSet presAssocID="{B9C32B05-62EA-407A-B21C-2310C7945705}" presName="wedge4" presStyleLbl="node1" presStyleIdx="3" presStyleCnt="5" custScaleX="127307" custScaleY="111778" custLinFactNeighborX="-2901" custLinFactNeighborY="-575"/>
      <dgm:spPr/>
      <dgm:t>
        <a:bodyPr/>
        <a:lstStyle/>
        <a:p>
          <a:endParaRPr lang="en-US"/>
        </a:p>
      </dgm:t>
    </dgm:pt>
    <dgm:pt modelId="{600D8791-9D7E-4E8A-A5C9-04005D7BF9F6}" type="pres">
      <dgm:prSet presAssocID="{B9C32B05-62EA-407A-B21C-2310C7945705}" presName="wedge4Tx" presStyleLbl="node1" presStyleIdx="3" presStyleCnt="5">
        <dgm:presLayoutVars>
          <dgm:chMax val="0"/>
          <dgm:chPref val="0"/>
          <dgm:bulletEnabled val="1"/>
        </dgm:presLayoutVars>
      </dgm:prSet>
      <dgm:spPr/>
      <dgm:t>
        <a:bodyPr/>
        <a:lstStyle/>
        <a:p>
          <a:endParaRPr lang="en-US"/>
        </a:p>
      </dgm:t>
    </dgm:pt>
    <dgm:pt modelId="{4FE2C06E-3B05-494E-AF20-77688E2E5864}" type="pres">
      <dgm:prSet presAssocID="{B9C32B05-62EA-407A-B21C-2310C7945705}" presName="wedge5" presStyleLbl="node1" presStyleIdx="4" presStyleCnt="5" custScaleX="123182" custScaleY="121171" custLinFactNeighborX="-969" custLinFactNeighborY="-4803"/>
      <dgm:spPr/>
      <dgm:t>
        <a:bodyPr/>
        <a:lstStyle/>
        <a:p>
          <a:endParaRPr lang="en-US"/>
        </a:p>
      </dgm:t>
    </dgm:pt>
    <dgm:pt modelId="{9C22F18E-AE83-400B-B849-26BAC738FA94}" type="pres">
      <dgm:prSet presAssocID="{B9C32B05-62EA-407A-B21C-2310C7945705}" presName="wedge5Tx" presStyleLbl="node1" presStyleIdx="4" presStyleCnt="5">
        <dgm:presLayoutVars>
          <dgm:chMax val="0"/>
          <dgm:chPref val="0"/>
          <dgm:bulletEnabled val="1"/>
        </dgm:presLayoutVars>
      </dgm:prSet>
      <dgm:spPr/>
      <dgm:t>
        <a:bodyPr/>
        <a:lstStyle/>
        <a:p>
          <a:endParaRPr lang="en-US"/>
        </a:p>
      </dgm:t>
    </dgm:pt>
  </dgm:ptLst>
  <dgm:cxnLst>
    <dgm:cxn modelId="{109E2BC5-2308-4D12-8584-E7EDCB832AD8}" type="presOf" srcId="{46BF5DC4-29AA-4E64-93CD-C4EEC2A5AE55}" destId="{59FDB6D2-7AA7-4C7A-ABC9-4FEFCD80BDA3}" srcOrd="1" destOrd="3" presId="urn:microsoft.com/office/officeart/2005/8/layout/chart3"/>
    <dgm:cxn modelId="{06036C71-9B93-4A08-98D8-C1B3B451C840}" type="presOf" srcId="{386C2B6D-2EE1-4682-AE61-EE246CD54E31}" destId="{9BB20F5B-B806-4D05-BB7F-434B98656267}" srcOrd="0" destOrd="2" presId="urn:microsoft.com/office/officeart/2005/8/layout/chart3"/>
    <dgm:cxn modelId="{7071A0F1-7C98-43B8-A9E7-FAC816C9A91E}" type="presOf" srcId="{4FBEDC62-4231-4076-9A0D-9DC61D34153E}" destId="{9C22F18E-AE83-400B-B849-26BAC738FA94}" srcOrd="1" destOrd="1" presId="urn:microsoft.com/office/officeart/2005/8/layout/chart3"/>
    <dgm:cxn modelId="{797B40A3-F339-41D6-86AF-97E44AE3AA6D}" type="presOf" srcId="{42D71409-67F9-455C-8C6D-716D284AAA6B}" destId="{291274EE-24F4-4A82-9F78-6C149577E57A}" srcOrd="1" destOrd="0" presId="urn:microsoft.com/office/officeart/2005/8/layout/chart3"/>
    <dgm:cxn modelId="{0E8533C9-EA3D-4213-88FD-57773A926E81}" srcId="{02C5C993-2D65-4BB0-A6B2-BE7D3F9C43C2}" destId="{4FBEDC62-4231-4076-9A0D-9DC61D34153E}" srcOrd="0" destOrd="0" parTransId="{EADD1839-AFD1-4757-A4CE-D351F4DCBCD8}" sibTransId="{B2CACC34-29E2-4636-8542-BC8705680ADD}"/>
    <dgm:cxn modelId="{342FCA4C-1D91-462A-AC60-E83D5235C904}" srcId="{EE62A4F6-4AC4-435B-990E-81A71CE8CAC7}" destId="{46BF5DC4-29AA-4E64-93CD-C4EEC2A5AE55}" srcOrd="2" destOrd="0" parTransId="{2A7BA759-1DEC-4749-95AE-8CCB9C6F165A}" sibTransId="{8B58DB95-5222-48CC-8F25-74179CBA0263}"/>
    <dgm:cxn modelId="{C75AF55E-464E-4D25-81C3-31792B7C444A}" srcId="{F66099B6-DBBD-4AB0-82D2-877B80F846F7}" destId="{9A924AF2-5039-4A47-9E17-140B2BF24557}" srcOrd="3" destOrd="0" parTransId="{1A733474-7558-4F07-8266-2DAEBE17EE6C}" sibTransId="{2AAA5FE1-9AAB-4FDA-B0F6-4BD8066017A8}"/>
    <dgm:cxn modelId="{9021822E-6527-42BE-94B1-355787FFE964}" type="presOf" srcId="{BF975E76-0E07-4A49-9245-F3BDB7D4F0ED}" destId="{F66A90B9-DAEA-43DD-AA44-3DD66A86BDD2}" srcOrd="0" destOrd="3" presId="urn:microsoft.com/office/officeart/2005/8/layout/chart3"/>
    <dgm:cxn modelId="{4E98F2AB-1210-45FE-ABB2-009CAC0087E9}" type="presOf" srcId="{9A924AF2-5039-4A47-9E17-140B2BF24557}" destId="{F7AB8160-FBE7-45AD-BEE7-ED12E1A4433A}" srcOrd="0" destOrd="4" presId="urn:microsoft.com/office/officeart/2005/8/layout/chart3"/>
    <dgm:cxn modelId="{63F203F5-6E3D-471D-B5AC-E041C76B4765}" type="presOf" srcId="{6C39594C-4AE1-4221-9751-E4FBA9469435}" destId="{F66A90B9-DAEA-43DD-AA44-3DD66A86BDD2}" srcOrd="0" destOrd="2" presId="urn:microsoft.com/office/officeart/2005/8/layout/chart3"/>
    <dgm:cxn modelId="{23CD59FB-E77D-4E38-83BB-873B085BDB61}" type="presOf" srcId="{EE62A4F6-4AC4-435B-990E-81A71CE8CAC7}" destId="{9BB20F5B-B806-4D05-BB7F-434B98656267}" srcOrd="0" destOrd="0" presId="urn:microsoft.com/office/officeart/2005/8/layout/chart3"/>
    <dgm:cxn modelId="{8947BEB6-CFAA-4066-AF7A-6819EF81EE13}" type="presOf" srcId="{3AF880A5-0F00-4315-A5DF-1FE656798601}" destId="{291274EE-24F4-4A82-9F78-6C149577E57A}" srcOrd="1" destOrd="2" presId="urn:microsoft.com/office/officeart/2005/8/layout/chart3"/>
    <dgm:cxn modelId="{89B2C8EA-B887-4E1E-A2C9-B5228CC1C96F}" type="presOf" srcId="{9ADACFBF-2A78-45C9-A7C4-5E5DBC674760}" destId="{600D8791-9D7E-4E8A-A5C9-04005D7BF9F6}" srcOrd="1" destOrd="1" presId="urn:microsoft.com/office/officeart/2005/8/layout/chart3"/>
    <dgm:cxn modelId="{BB56A84B-3CC1-4A41-B2C2-312DD013161C}" type="presOf" srcId="{54F0240A-D9BA-4086-8755-ABDBE6A9138E}" destId="{A32BE33D-0020-4504-A7B1-1FDFF413B235}" srcOrd="1" destOrd="3" presId="urn:microsoft.com/office/officeart/2005/8/layout/chart3"/>
    <dgm:cxn modelId="{0A9B0123-EE10-4141-85C0-040B5CFF14E7}" srcId="{42D71409-67F9-455C-8C6D-716D284AAA6B}" destId="{BD72503B-3D20-4FEE-AC71-0B6D62D2B6EA}" srcOrd="3" destOrd="0" parTransId="{31EFFAB2-495A-4B89-B377-FB66B8526229}" sibTransId="{B0045CA1-71B0-4DA3-9077-A70E1EFC01A3}"/>
    <dgm:cxn modelId="{724361E6-D943-4629-B6F3-347A91FBAA46}" type="presOf" srcId="{2A22E84C-3AA3-4E9C-AE5F-9C2FB0D7FB11}" destId="{600D8791-9D7E-4E8A-A5C9-04005D7BF9F6}" srcOrd="1" destOrd="0" presId="urn:microsoft.com/office/officeart/2005/8/layout/chart3"/>
    <dgm:cxn modelId="{5AE25BC9-8C21-4A10-A88B-E5FBE75324DA}" type="presOf" srcId="{4FBEDC62-4231-4076-9A0D-9DC61D34153E}" destId="{4FE2C06E-3B05-494E-AF20-77688E2E5864}" srcOrd="0" destOrd="1" presId="urn:microsoft.com/office/officeart/2005/8/layout/chart3"/>
    <dgm:cxn modelId="{58AD7EEF-D408-406B-87EE-4691D4C30668}" srcId="{42D71409-67F9-455C-8C6D-716D284AAA6B}" destId="{8EA7219F-BDB2-48EB-9EEB-3133522D132E}" srcOrd="0" destOrd="0" parTransId="{3EE8403A-CB7C-4815-85BD-AEBCAEB71B37}" sibTransId="{C94B7947-85DC-4B21-BB99-DF8438356F98}"/>
    <dgm:cxn modelId="{D4B2B4FB-04A8-4EEA-BA11-F82E31266839}" srcId="{02C5C993-2D65-4BB0-A6B2-BE7D3F9C43C2}" destId="{97866A6F-F78E-415D-BF4E-F8E4B9B65944}" srcOrd="2" destOrd="0" parTransId="{E281451B-A730-4F01-A7EF-00E3A0A615DA}" sibTransId="{309B161D-289C-4703-AA13-6431CB8A57B5}"/>
    <dgm:cxn modelId="{9CC13164-618F-4C8D-A788-4D9B2FE4F825}" type="presOf" srcId="{BE788BF5-FE9F-4C7D-A1CD-9232D7860179}" destId="{A32BE33D-0020-4504-A7B1-1FDFF413B235}" srcOrd="1" destOrd="2" presId="urn:microsoft.com/office/officeart/2005/8/layout/chart3"/>
    <dgm:cxn modelId="{2DC24386-BC50-4BAB-8571-16CB10C2603C}" srcId="{F66099B6-DBBD-4AB0-82D2-877B80F846F7}" destId="{6CF284C3-4A70-4432-8F33-E75A802B3330}" srcOrd="0" destOrd="0" parTransId="{044831E6-2FC9-4DDA-81FB-5FA418568D07}" sibTransId="{CD50B82D-84BB-4747-B282-ABB339EBA294}"/>
    <dgm:cxn modelId="{A7AA9200-5A66-46D0-8430-1BF4A10D40F9}" type="presOf" srcId="{BE788BF5-FE9F-4C7D-A1CD-9232D7860179}" destId="{F7AB8160-FBE7-45AD-BEE7-ED12E1A4433A}" srcOrd="0" destOrd="2" presId="urn:microsoft.com/office/officeart/2005/8/layout/chart3"/>
    <dgm:cxn modelId="{15BDDD64-7A3A-4FC6-9BFB-DD25E225EC70}" type="presOf" srcId="{4A111F95-0A29-4197-BFFB-FDA0312EF033}" destId="{9C22F18E-AE83-400B-B849-26BAC738FA94}" srcOrd="1" destOrd="2" presId="urn:microsoft.com/office/officeart/2005/8/layout/chart3"/>
    <dgm:cxn modelId="{09BCDBAF-0A32-4466-AB06-B957584FDD5B}" type="presOf" srcId="{02C5C993-2D65-4BB0-A6B2-BE7D3F9C43C2}" destId="{4FE2C06E-3B05-494E-AF20-77688E2E5864}" srcOrd="0" destOrd="0" presId="urn:microsoft.com/office/officeart/2005/8/layout/chart3"/>
    <dgm:cxn modelId="{7F96AC57-2F84-4E8C-AA92-E82865EE63FE}" srcId="{EE62A4F6-4AC4-435B-990E-81A71CE8CAC7}" destId="{386C2B6D-2EE1-4682-AE61-EE246CD54E31}" srcOrd="1" destOrd="0" parTransId="{649D72FB-0D8F-479C-87D1-C73133EF35E2}" sibTransId="{E1C9E6F1-2ED2-4DD8-9B78-28FC1AF5D352}"/>
    <dgm:cxn modelId="{EEFD8488-40DA-42AC-B29D-B5CC0D98EAD1}" type="presOf" srcId="{AAC7A545-4D13-493F-8D30-5435E87F08C9}" destId="{9BB20F5B-B806-4D05-BB7F-434B98656267}" srcOrd="0" destOrd="4" presId="urn:microsoft.com/office/officeart/2005/8/layout/chart3"/>
    <dgm:cxn modelId="{8780107C-182C-46B4-AAA3-3D4281A1D166}" type="presOf" srcId="{EE62A4F6-4AC4-435B-990E-81A71CE8CAC7}" destId="{59FDB6D2-7AA7-4C7A-ABC9-4FEFCD80BDA3}" srcOrd="1" destOrd="0" presId="urn:microsoft.com/office/officeart/2005/8/layout/chart3"/>
    <dgm:cxn modelId="{B4F3EA32-CE64-4A92-9BAE-BC57E5392B05}" srcId="{B9C32B05-62EA-407A-B21C-2310C7945705}" destId="{F66099B6-DBBD-4AB0-82D2-877B80F846F7}" srcOrd="1" destOrd="0" parTransId="{B09C8BFB-F41C-4AC4-AB94-F216E3081C2D}" sibTransId="{BC531B32-9B0E-482E-BF91-65C61F17168D}"/>
    <dgm:cxn modelId="{25772655-C17F-4447-B797-C7D387940F92}" type="presOf" srcId="{97866A6F-F78E-415D-BF4E-F8E4B9B65944}" destId="{9C22F18E-AE83-400B-B849-26BAC738FA94}" srcOrd="1" destOrd="3" presId="urn:microsoft.com/office/officeart/2005/8/layout/chart3"/>
    <dgm:cxn modelId="{ED8161D0-D595-4F12-8770-FF1127965AF7}" type="presOf" srcId="{D8BBF9D1-F65F-4A37-AB48-1BEB6EFB44E8}" destId="{291274EE-24F4-4A82-9F78-6C149577E57A}" srcOrd="1" destOrd="3" presId="urn:microsoft.com/office/officeart/2005/8/layout/chart3"/>
    <dgm:cxn modelId="{99E4F767-AED5-4B1D-8E3A-D723BBAE1EE5}" type="presOf" srcId="{2A22E84C-3AA3-4E9C-AE5F-9C2FB0D7FB11}" destId="{F66A90B9-DAEA-43DD-AA44-3DD66A86BDD2}" srcOrd="0" destOrd="0" presId="urn:microsoft.com/office/officeart/2005/8/layout/chart3"/>
    <dgm:cxn modelId="{BEB859E7-C343-408E-86A1-667C27EE5761}" srcId="{B9C32B05-62EA-407A-B21C-2310C7945705}" destId="{2A22E84C-3AA3-4E9C-AE5F-9C2FB0D7FB11}" srcOrd="3" destOrd="0" parTransId="{6C025E55-DF42-4C5D-AFD5-6015FA053D46}" sibTransId="{744EA591-F199-49C2-B63A-82709D96C729}"/>
    <dgm:cxn modelId="{74BBF12B-7023-4748-85C5-3E716BD3B27A}" type="presOf" srcId="{6C39594C-4AE1-4221-9751-E4FBA9469435}" destId="{600D8791-9D7E-4E8A-A5C9-04005D7BF9F6}" srcOrd="1" destOrd="2" presId="urn:microsoft.com/office/officeart/2005/8/layout/chart3"/>
    <dgm:cxn modelId="{4C8F1B9F-1341-427C-92D1-1E34A72DC2CB}" type="presOf" srcId="{386C2B6D-2EE1-4682-AE61-EE246CD54E31}" destId="{59FDB6D2-7AA7-4C7A-ABC9-4FEFCD80BDA3}" srcOrd="1" destOrd="2" presId="urn:microsoft.com/office/officeart/2005/8/layout/chart3"/>
    <dgm:cxn modelId="{2B98897D-9937-49AC-9FE9-6629E912033A}" srcId="{2A22E84C-3AA3-4E9C-AE5F-9C2FB0D7FB11}" destId="{9ADACFBF-2A78-45C9-A7C4-5E5DBC674760}" srcOrd="0" destOrd="0" parTransId="{E121796C-71AB-4354-A1D4-3BF0025298A5}" sibTransId="{F3FE7E5A-DC73-423B-998C-02943CF263BF}"/>
    <dgm:cxn modelId="{902ABB0B-EEC6-4DC3-B30A-84E032E231C0}" type="presOf" srcId="{3CE06941-9820-4827-8B16-CD80CC49F780}" destId="{59FDB6D2-7AA7-4C7A-ABC9-4FEFCD80BDA3}" srcOrd="1" destOrd="1" presId="urn:microsoft.com/office/officeart/2005/8/layout/chart3"/>
    <dgm:cxn modelId="{E928A51C-03BD-4F48-9E89-86755E0AAD2A}" type="presOf" srcId="{46BF5DC4-29AA-4E64-93CD-C4EEC2A5AE55}" destId="{9BB20F5B-B806-4D05-BB7F-434B98656267}" srcOrd="0" destOrd="3" presId="urn:microsoft.com/office/officeart/2005/8/layout/chart3"/>
    <dgm:cxn modelId="{D92D8EAF-0C3B-468A-9EEC-3955DFFD00D1}" type="presOf" srcId="{4A111F95-0A29-4197-BFFB-FDA0312EF033}" destId="{4FE2C06E-3B05-494E-AF20-77688E2E5864}" srcOrd="0" destOrd="2" presId="urn:microsoft.com/office/officeart/2005/8/layout/chart3"/>
    <dgm:cxn modelId="{9FF01D05-2E05-47C2-A6EB-5A2199874B43}" type="presOf" srcId="{B9C32B05-62EA-407A-B21C-2310C7945705}" destId="{B6EE702F-3E95-4C80-8736-4C5319095951}" srcOrd="0" destOrd="0" presId="urn:microsoft.com/office/officeart/2005/8/layout/chart3"/>
    <dgm:cxn modelId="{24F8CBE2-5003-4E69-A772-6B98F2B05181}" srcId="{42D71409-67F9-455C-8C6D-716D284AAA6B}" destId="{3AF880A5-0F00-4315-A5DF-1FE656798601}" srcOrd="1" destOrd="0" parTransId="{A13BB1F9-5857-4B43-8BF5-6589AA2CB759}" sibTransId="{C198C41D-2640-4669-83ED-E0CD35701C8E}"/>
    <dgm:cxn modelId="{F49F484A-BD1D-4F38-A9B6-707BAB86BE91}" type="presOf" srcId="{D8BBF9D1-F65F-4A37-AB48-1BEB6EFB44E8}" destId="{99E6B5DD-63B0-4FA3-92CA-AEC64C6ED5C4}" srcOrd="0" destOrd="3" presId="urn:microsoft.com/office/officeart/2005/8/layout/chart3"/>
    <dgm:cxn modelId="{7AF91B96-DA69-42D6-83DE-0E63677A4C47}" srcId="{2A22E84C-3AA3-4E9C-AE5F-9C2FB0D7FB11}" destId="{6C39594C-4AE1-4221-9751-E4FBA9469435}" srcOrd="1" destOrd="0" parTransId="{EA90E5E0-265B-4677-A3EF-FCD0DFDF4F41}" sibTransId="{F04E3063-747B-4761-B46E-8C06B2EF3C55}"/>
    <dgm:cxn modelId="{BA885535-BBCE-4682-8292-C19B8A835ECD}" type="presOf" srcId="{54F0240A-D9BA-4086-8755-ABDBE6A9138E}" destId="{F7AB8160-FBE7-45AD-BEE7-ED12E1A4433A}" srcOrd="0" destOrd="3" presId="urn:microsoft.com/office/officeart/2005/8/layout/chart3"/>
    <dgm:cxn modelId="{2AA9C11F-1F1D-428E-801A-47EAA766C99D}" srcId="{B9C32B05-62EA-407A-B21C-2310C7945705}" destId="{42D71409-67F9-455C-8C6D-716D284AAA6B}" srcOrd="0" destOrd="0" parTransId="{51680ED1-AF6E-4B28-AE94-92B0EFB0DF7D}" sibTransId="{478B7D3C-9FB4-4BC6-90AC-49960560DECD}"/>
    <dgm:cxn modelId="{72005A5E-B7ED-4212-AFC5-EF0D3426BBAA}" type="presOf" srcId="{F66099B6-DBBD-4AB0-82D2-877B80F846F7}" destId="{F7AB8160-FBE7-45AD-BEE7-ED12E1A4433A}" srcOrd="0" destOrd="0" presId="urn:microsoft.com/office/officeart/2005/8/layout/chart3"/>
    <dgm:cxn modelId="{3A2CECA6-0C5B-46BB-B7C6-7D37E9D210BD}" srcId="{B9C32B05-62EA-407A-B21C-2310C7945705}" destId="{EE62A4F6-4AC4-435B-990E-81A71CE8CAC7}" srcOrd="2" destOrd="0" parTransId="{F287B947-7343-4FA2-B288-B23A59FFAE31}" sibTransId="{389F9A93-0231-4877-8C41-5D5B8DD7AAC0}"/>
    <dgm:cxn modelId="{66B145B7-4D74-4BA5-BBB9-63C9C3BE4D5D}" type="presOf" srcId="{BF975E76-0E07-4A49-9245-F3BDB7D4F0ED}" destId="{600D8791-9D7E-4E8A-A5C9-04005D7BF9F6}" srcOrd="1" destOrd="3" presId="urn:microsoft.com/office/officeart/2005/8/layout/chart3"/>
    <dgm:cxn modelId="{28CE0385-94A6-417D-90F3-868BBDA69B5F}" srcId="{EE62A4F6-4AC4-435B-990E-81A71CE8CAC7}" destId="{AAC7A545-4D13-493F-8D30-5435E87F08C9}" srcOrd="3" destOrd="0" parTransId="{A1A743F4-5E2D-4A7D-9F40-9793CBA7E3E0}" sibTransId="{EFC996BD-464F-48ED-BB0F-8A42946F1937}"/>
    <dgm:cxn modelId="{63A9539E-86EF-4189-8040-776FF3D68FA3}" type="presOf" srcId="{8EA7219F-BDB2-48EB-9EEB-3133522D132E}" destId="{99E6B5DD-63B0-4FA3-92CA-AEC64C6ED5C4}" srcOrd="0" destOrd="1" presId="urn:microsoft.com/office/officeart/2005/8/layout/chart3"/>
    <dgm:cxn modelId="{CAF0AF37-D578-4472-A981-FB4AF47618E6}" type="presOf" srcId="{3CE06941-9820-4827-8B16-CD80CC49F780}" destId="{9BB20F5B-B806-4D05-BB7F-434B98656267}" srcOrd="0" destOrd="1" presId="urn:microsoft.com/office/officeart/2005/8/layout/chart3"/>
    <dgm:cxn modelId="{B07C5ED2-1C80-4654-99F5-15A6E597931D}" type="presOf" srcId="{02C5C993-2D65-4BB0-A6B2-BE7D3F9C43C2}" destId="{9C22F18E-AE83-400B-B849-26BAC738FA94}" srcOrd="1" destOrd="0" presId="urn:microsoft.com/office/officeart/2005/8/layout/chart3"/>
    <dgm:cxn modelId="{C99CE395-39F6-46B4-938C-9BF085685D1A}" srcId="{EE62A4F6-4AC4-435B-990E-81A71CE8CAC7}" destId="{3CE06941-9820-4827-8B16-CD80CC49F780}" srcOrd="0" destOrd="0" parTransId="{141A3C92-8966-4E2F-82E4-2E09E22674B2}" sibTransId="{F58FC55B-E61F-445C-956E-0BB2202254CA}"/>
    <dgm:cxn modelId="{73CD4F6A-E66E-4E51-8195-C04159F828FB}" type="presOf" srcId="{AAC7A545-4D13-493F-8D30-5435E87F08C9}" destId="{59FDB6D2-7AA7-4C7A-ABC9-4FEFCD80BDA3}" srcOrd="1" destOrd="4" presId="urn:microsoft.com/office/officeart/2005/8/layout/chart3"/>
    <dgm:cxn modelId="{41BBADF8-551E-41E5-A2F8-2CAEC5D87928}" srcId="{02C5C993-2D65-4BB0-A6B2-BE7D3F9C43C2}" destId="{4A111F95-0A29-4197-BFFB-FDA0312EF033}" srcOrd="1" destOrd="0" parTransId="{80585778-3351-4CE2-87C7-F9C13094C891}" sibTransId="{A1426C51-32DF-487B-BDD3-F9BA7F8277E3}"/>
    <dgm:cxn modelId="{DFFEC510-8C99-4079-8A91-7682DA9BBBF4}" type="presOf" srcId="{6CF284C3-4A70-4432-8F33-E75A802B3330}" destId="{F7AB8160-FBE7-45AD-BEE7-ED12E1A4433A}" srcOrd="0" destOrd="1" presId="urn:microsoft.com/office/officeart/2005/8/layout/chart3"/>
    <dgm:cxn modelId="{AA1DE33E-B165-490F-8841-19FF2AC298D4}" srcId="{42D71409-67F9-455C-8C6D-716D284AAA6B}" destId="{D8BBF9D1-F65F-4A37-AB48-1BEB6EFB44E8}" srcOrd="2" destOrd="0" parTransId="{2D6E6B8A-6AD8-46E8-977E-EBA9BA1F1954}" sibTransId="{12CBA3EE-4491-4539-B84C-97E3FF409B0F}"/>
    <dgm:cxn modelId="{7C98EB34-2443-4916-AD88-024812CD0059}" srcId="{F66099B6-DBBD-4AB0-82D2-877B80F846F7}" destId="{54F0240A-D9BA-4086-8755-ABDBE6A9138E}" srcOrd="2" destOrd="0" parTransId="{C047F20C-F493-4671-87D2-E62557C7DBDD}" sibTransId="{E619A78E-6E83-45BB-83F5-75DC3D16E990}"/>
    <dgm:cxn modelId="{E46211B9-9251-455F-9112-4590C6540D30}" type="presOf" srcId="{BD72503B-3D20-4FEE-AC71-0B6D62D2B6EA}" destId="{291274EE-24F4-4A82-9F78-6C149577E57A}" srcOrd="1" destOrd="4" presId="urn:microsoft.com/office/officeart/2005/8/layout/chart3"/>
    <dgm:cxn modelId="{E18A4039-7F48-4F0A-A0F0-4E0B1173C03C}" type="presOf" srcId="{9A924AF2-5039-4A47-9E17-140B2BF24557}" destId="{A32BE33D-0020-4504-A7B1-1FDFF413B235}" srcOrd="1" destOrd="4" presId="urn:microsoft.com/office/officeart/2005/8/layout/chart3"/>
    <dgm:cxn modelId="{98D4CF63-E822-4403-88A9-F4FCB57B6312}" srcId="{2A22E84C-3AA3-4E9C-AE5F-9C2FB0D7FB11}" destId="{BF975E76-0E07-4A49-9245-F3BDB7D4F0ED}" srcOrd="2" destOrd="0" parTransId="{2668C2A2-684A-4CB7-828B-35874ABE0847}" sibTransId="{B6E6EE8F-1FA2-478A-AD03-000EA15EAE3D}"/>
    <dgm:cxn modelId="{579280B9-75AE-401A-A6A1-86711F2A0CE4}" type="presOf" srcId="{42D71409-67F9-455C-8C6D-716D284AAA6B}" destId="{99E6B5DD-63B0-4FA3-92CA-AEC64C6ED5C4}" srcOrd="0" destOrd="0" presId="urn:microsoft.com/office/officeart/2005/8/layout/chart3"/>
    <dgm:cxn modelId="{1E95211F-7C9B-40C9-A6BD-92E670C08E11}" type="presOf" srcId="{8EA7219F-BDB2-48EB-9EEB-3133522D132E}" destId="{291274EE-24F4-4A82-9F78-6C149577E57A}" srcOrd="1" destOrd="1" presId="urn:microsoft.com/office/officeart/2005/8/layout/chart3"/>
    <dgm:cxn modelId="{186F3420-478A-4209-BC6A-6D95FC67AF54}" type="presOf" srcId="{9ADACFBF-2A78-45C9-A7C4-5E5DBC674760}" destId="{F66A90B9-DAEA-43DD-AA44-3DD66A86BDD2}" srcOrd="0" destOrd="1" presId="urn:microsoft.com/office/officeart/2005/8/layout/chart3"/>
    <dgm:cxn modelId="{A476C2A5-8FD1-451C-B4B9-33580FF918DD}" srcId="{B9C32B05-62EA-407A-B21C-2310C7945705}" destId="{02C5C993-2D65-4BB0-A6B2-BE7D3F9C43C2}" srcOrd="4" destOrd="0" parTransId="{6C53AFCD-6E29-4E3F-999F-41047A9320B5}" sibTransId="{43DD8405-252E-423F-99DB-8319ED9821DA}"/>
    <dgm:cxn modelId="{2F7E8BF1-EB6E-4A1B-8761-845EFF744D64}" type="presOf" srcId="{3AF880A5-0F00-4315-A5DF-1FE656798601}" destId="{99E6B5DD-63B0-4FA3-92CA-AEC64C6ED5C4}" srcOrd="0" destOrd="2" presId="urn:microsoft.com/office/officeart/2005/8/layout/chart3"/>
    <dgm:cxn modelId="{4A2E7587-135F-47B5-A857-B09B189E75EC}" type="presOf" srcId="{97866A6F-F78E-415D-BF4E-F8E4B9B65944}" destId="{4FE2C06E-3B05-494E-AF20-77688E2E5864}" srcOrd="0" destOrd="3" presId="urn:microsoft.com/office/officeart/2005/8/layout/chart3"/>
    <dgm:cxn modelId="{092E09FB-A311-4F4B-801B-A9E2037B9CE4}" type="presOf" srcId="{6CF284C3-4A70-4432-8F33-E75A802B3330}" destId="{A32BE33D-0020-4504-A7B1-1FDFF413B235}" srcOrd="1" destOrd="1" presId="urn:microsoft.com/office/officeart/2005/8/layout/chart3"/>
    <dgm:cxn modelId="{3199A2C7-ECF0-48D4-A33C-955F7B316FF7}" type="presOf" srcId="{BD72503B-3D20-4FEE-AC71-0B6D62D2B6EA}" destId="{99E6B5DD-63B0-4FA3-92CA-AEC64C6ED5C4}" srcOrd="0" destOrd="4" presId="urn:microsoft.com/office/officeart/2005/8/layout/chart3"/>
    <dgm:cxn modelId="{35013F34-57BC-4E3C-A003-07C0E49926DB}" srcId="{F66099B6-DBBD-4AB0-82D2-877B80F846F7}" destId="{BE788BF5-FE9F-4C7D-A1CD-9232D7860179}" srcOrd="1" destOrd="0" parTransId="{963A52CB-C772-45F2-8A30-8ABA6B14D3CE}" sibTransId="{88191C5E-55BA-42F2-B842-FC86CBBADC0F}"/>
    <dgm:cxn modelId="{2CF24390-BEE4-4B22-8CA7-3A93314155D4}" type="presOf" srcId="{F66099B6-DBBD-4AB0-82D2-877B80F846F7}" destId="{A32BE33D-0020-4504-A7B1-1FDFF413B235}" srcOrd="1" destOrd="0" presId="urn:microsoft.com/office/officeart/2005/8/layout/chart3"/>
    <dgm:cxn modelId="{192F3EF3-BE10-4E6E-96B8-EF902EC34537}" type="presParOf" srcId="{B6EE702F-3E95-4C80-8736-4C5319095951}" destId="{99E6B5DD-63B0-4FA3-92CA-AEC64C6ED5C4}" srcOrd="0" destOrd="0" presId="urn:microsoft.com/office/officeart/2005/8/layout/chart3"/>
    <dgm:cxn modelId="{972B39E9-7765-4D87-93B8-4BFEB95ED9A2}" type="presParOf" srcId="{B6EE702F-3E95-4C80-8736-4C5319095951}" destId="{291274EE-24F4-4A82-9F78-6C149577E57A}" srcOrd="1" destOrd="0" presId="urn:microsoft.com/office/officeart/2005/8/layout/chart3"/>
    <dgm:cxn modelId="{71F9E621-DC03-471F-A737-C23F5C629295}" type="presParOf" srcId="{B6EE702F-3E95-4C80-8736-4C5319095951}" destId="{F7AB8160-FBE7-45AD-BEE7-ED12E1A4433A}" srcOrd="2" destOrd="0" presId="urn:microsoft.com/office/officeart/2005/8/layout/chart3"/>
    <dgm:cxn modelId="{CE206997-61C6-40E1-A6A5-65C0FEBE8F1C}" type="presParOf" srcId="{B6EE702F-3E95-4C80-8736-4C5319095951}" destId="{A32BE33D-0020-4504-A7B1-1FDFF413B235}" srcOrd="3" destOrd="0" presId="urn:microsoft.com/office/officeart/2005/8/layout/chart3"/>
    <dgm:cxn modelId="{E7ABFB93-4756-4F4B-8699-741EBAB2EBE0}" type="presParOf" srcId="{B6EE702F-3E95-4C80-8736-4C5319095951}" destId="{9BB20F5B-B806-4D05-BB7F-434B98656267}" srcOrd="4" destOrd="0" presId="urn:microsoft.com/office/officeart/2005/8/layout/chart3"/>
    <dgm:cxn modelId="{9F21C76F-90CD-4DC4-A239-F14C01E6CB69}" type="presParOf" srcId="{B6EE702F-3E95-4C80-8736-4C5319095951}" destId="{59FDB6D2-7AA7-4C7A-ABC9-4FEFCD80BDA3}" srcOrd="5" destOrd="0" presId="urn:microsoft.com/office/officeart/2005/8/layout/chart3"/>
    <dgm:cxn modelId="{56DAB491-4CB3-4F0B-9B75-79B79289868A}" type="presParOf" srcId="{B6EE702F-3E95-4C80-8736-4C5319095951}" destId="{F66A90B9-DAEA-43DD-AA44-3DD66A86BDD2}" srcOrd="6" destOrd="0" presId="urn:microsoft.com/office/officeart/2005/8/layout/chart3"/>
    <dgm:cxn modelId="{F1BFACD0-69B2-45E2-AA58-9B5A7A529EBF}" type="presParOf" srcId="{B6EE702F-3E95-4C80-8736-4C5319095951}" destId="{600D8791-9D7E-4E8A-A5C9-04005D7BF9F6}" srcOrd="7" destOrd="0" presId="urn:microsoft.com/office/officeart/2005/8/layout/chart3"/>
    <dgm:cxn modelId="{B1C407EE-0E57-4EEA-A1CB-E3790FB36FBA}" type="presParOf" srcId="{B6EE702F-3E95-4C80-8736-4C5319095951}" destId="{4FE2C06E-3B05-494E-AF20-77688E2E5864}" srcOrd="8" destOrd="0" presId="urn:microsoft.com/office/officeart/2005/8/layout/chart3"/>
    <dgm:cxn modelId="{BA6B7939-E3E6-4A9B-80D4-356173FE5311}" type="presParOf" srcId="{B6EE702F-3E95-4C80-8736-4C5319095951}" destId="{9C22F18E-AE83-400B-B849-26BAC738FA94}" srcOrd="9" destOrd="0" presId="urn:microsoft.com/office/officeart/2005/8/layout/chart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C32B05-62EA-407A-B21C-2310C7945705}" type="doc">
      <dgm:prSet loTypeId="urn:microsoft.com/office/officeart/2009/3/layout/StepUpProcess" loCatId="process" qsTypeId="urn:microsoft.com/office/officeart/2005/8/quickstyle/simple4" qsCatId="simple" csTypeId="urn:microsoft.com/office/officeart/2005/8/colors/colorful1#45" csCatId="colorful" phldr="1"/>
      <dgm:spPr/>
      <dgm:t>
        <a:bodyPr/>
        <a:lstStyle/>
        <a:p>
          <a:endParaRPr lang="en-US"/>
        </a:p>
      </dgm:t>
    </dgm:pt>
    <dgm:pt modelId="{42D71409-67F9-455C-8C6D-716D284AAA6B}">
      <dgm:prSet phldrT="[Text]"/>
      <dgm:spPr/>
      <dgm:t>
        <a:bodyPr/>
        <a:lstStyle/>
        <a:p>
          <a:r>
            <a:rPr lang="en-US" b="1" dirty="0" smtClean="0"/>
            <a:t>ADVERSARIAL</a:t>
          </a:r>
          <a:endParaRPr lang="en-US" b="1" dirty="0"/>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dgm:spPr/>
      <dgm:t>
        <a:bodyPr/>
        <a:lstStyle/>
        <a:p>
          <a:r>
            <a:rPr lang="en-US" b="1" dirty="0" smtClean="0"/>
            <a:t>REFLEXIVE</a:t>
          </a:r>
          <a:endParaRPr lang="en-US" b="1" dirty="0"/>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EE62A4F6-4AC4-435B-990E-81A71CE8CAC7}">
      <dgm:prSet phldrT="[Text]"/>
      <dgm:spPr/>
      <dgm:t>
        <a:bodyPr/>
        <a:lstStyle/>
        <a:p>
          <a:r>
            <a:rPr lang="en-US" b="1" dirty="0" smtClean="0"/>
            <a:t>INTEGRATIVE</a:t>
          </a:r>
          <a:endParaRPr lang="en-US" b="1" dirty="0"/>
        </a:p>
      </dgm:t>
    </dgm:pt>
    <dgm:pt modelId="{F287B947-7343-4FA2-B288-B23A59FFAE31}" type="parTrans" cxnId="{3A2CECA6-0C5B-46BB-B7C6-7D37E9D210BD}">
      <dgm:prSet/>
      <dgm:spPr/>
      <dgm:t>
        <a:bodyPr/>
        <a:lstStyle/>
        <a:p>
          <a:endParaRPr lang="en-US"/>
        </a:p>
      </dgm:t>
    </dgm:pt>
    <dgm:pt modelId="{389F9A93-0231-4877-8C41-5D5B8DD7AAC0}" type="sibTrans" cxnId="{3A2CECA6-0C5B-46BB-B7C6-7D37E9D210BD}">
      <dgm:prSet/>
      <dgm:spPr/>
      <dgm:t>
        <a:bodyPr/>
        <a:lstStyle/>
        <a:p>
          <a:endParaRPr lang="en-US"/>
        </a:p>
      </dgm:t>
    </dgm:pt>
    <dgm:pt modelId="{6CF284C3-4A70-4432-8F33-E75A802B3330}">
      <dgm:prSet/>
      <dgm:spPr/>
      <dgm:t>
        <a:bodyPr/>
        <a:lstStyle/>
        <a:p>
          <a:r>
            <a:rPr lang="en-US" b="1" dirty="0" smtClean="0"/>
            <a:t>Thinking + &amp; -</a:t>
          </a:r>
          <a:endParaRPr lang="en-US" b="1" dirty="0"/>
        </a:p>
      </dgm:t>
    </dgm:pt>
    <dgm:pt modelId="{044831E6-2FC9-4DDA-81FB-5FA418568D07}" type="parTrans" cxnId="{2DC24386-BC50-4BAB-8571-16CB10C2603C}">
      <dgm:prSet/>
      <dgm:spPr/>
      <dgm:t>
        <a:bodyPr/>
        <a:lstStyle/>
        <a:p>
          <a:endParaRPr lang="en-US"/>
        </a:p>
      </dgm:t>
    </dgm:pt>
    <dgm:pt modelId="{CD50B82D-84BB-4747-B282-ABB339EBA294}" type="sibTrans" cxnId="{2DC24386-BC50-4BAB-8571-16CB10C2603C}">
      <dgm:prSet/>
      <dgm:spPr/>
      <dgm:t>
        <a:bodyPr/>
        <a:lstStyle/>
        <a:p>
          <a:endParaRPr lang="en-US"/>
        </a:p>
      </dgm:t>
    </dgm:pt>
    <dgm:pt modelId="{3AF880A5-0F00-4315-A5DF-1FE656798601}">
      <dgm:prSet phldrT="[Text]"/>
      <dgm:spPr/>
      <dgm:t>
        <a:bodyPr/>
        <a:lstStyle/>
        <a:p>
          <a:r>
            <a:rPr lang="en-US" b="1" dirty="0" smtClean="0"/>
            <a:t>Zero-Sum</a:t>
          </a:r>
          <a:endParaRPr lang="en-US" b="1" dirty="0"/>
        </a:p>
      </dgm:t>
    </dgm:pt>
    <dgm:pt modelId="{A13BB1F9-5857-4B43-8BF5-6589AA2CB759}" type="parTrans" cxnId="{24F8CBE2-5003-4E69-A772-6B98F2B05181}">
      <dgm:prSet/>
      <dgm:spPr/>
      <dgm:t>
        <a:bodyPr/>
        <a:lstStyle/>
        <a:p>
          <a:endParaRPr lang="en-US"/>
        </a:p>
      </dgm:t>
    </dgm:pt>
    <dgm:pt modelId="{C198C41D-2640-4669-83ED-E0CD35701C8E}" type="sibTrans" cxnId="{24F8CBE2-5003-4E69-A772-6B98F2B05181}">
      <dgm:prSet/>
      <dgm:spPr/>
      <dgm:t>
        <a:bodyPr/>
        <a:lstStyle/>
        <a:p>
          <a:endParaRPr lang="en-US"/>
        </a:p>
      </dgm:t>
    </dgm:pt>
    <dgm:pt modelId="{8EA7219F-BDB2-48EB-9EEB-3133522D132E}">
      <dgm:prSet phldrT="[Text]"/>
      <dgm:spPr/>
      <dgm:t>
        <a:bodyPr/>
        <a:lstStyle/>
        <a:p>
          <a:r>
            <a:rPr lang="en-US" b="1" dirty="0" smtClean="0"/>
            <a:t>Win-Lose</a:t>
          </a:r>
          <a:endParaRPr lang="en-US" b="1" dirty="0"/>
        </a:p>
      </dgm:t>
    </dgm:pt>
    <dgm:pt modelId="{3EE8403A-CB7C-4815-85BD-AEBCAEB71B37}" type="parTrans" cxnId="{58AD7EEF-D408-406B-87EE-4691D4C30668}">
      <dgm:prSet/>
      <dgm:spPr/>
      <dgm:t>
        <a:bodyPr/>
        <a:lstStyle/>
        <a:p>
          <a:endParaRPr lang="en-US"/>
        </a:p>
      </dgm:t>
    </dgm:pt>
    <dgm:pt modelId="{C94B7947-85DC-4B21-BB99-DF8438356F98}" type="sibTrans" cxnId="{58AD7EEF-D408-406B-87EE-4691D4C30668}">
      <dgm:prSet/>
      <dgm:spPr/>
      <dgm:t>
        <a:bodyPr/>
        <a:lstStyle/>
        <a:p>
          <a:endParaRPr lang="en-US"/>
        </a:p>
      </dgm:t>
    </dgm:pt>
    <dgm:pt modelId="{BE788BF5-FE9F-4C7D-A1CD-9232D7860179}">
      <dgm:prSet phldrT="[Text]"/>
      <dgm:spPr/>
      <dgm:t>
        <a:bodyPr/>
        <a:lstStyle/>
        <a:p>
          <a:r>
            <a:rPr lang="en-US" b="1" dirty="0" smtClean="0"/>
            <a:t>Evaluate Positions</a:t>
          </a:r>
          <a:endParaRPr lang="en-US" b="1" dirty="0"/>
        </a:p>
      </dgm:t>
    </dgm:pt>
    <dgm:pt modelId="{963A52CB-C772-45F2-8A30-8ABA6B14D3CE}" type="parTrans" cxnId="{35013F34-57BC-4E3C-A003-07C0E49926DB}">
      <dgm:prSet/>
      <dgm:spPr/>
      <dgm:t>
        <a:bodyPr/>
        <a:lstStyle/>
        <a:p>
          <a:endParaRPr lang="en-US"/>
        </a:p>
      </dgm:t>
    </dgm:pt>
    <dgm:pt modelId="{88191C5E-55BA-42F2-B842-FC86CBBADC0F}" type="sibTrans" cxnId="{35013F34-57BC-4E3C-A003-07C0E49926DB}">
      <dgm:prSet/>
      <dgm:spPr/>
      <dgm:t>
        <a:bodyPr/>
        <a:lstStyle/>
        <a:p>
          <a:endParaRPr lang="en-US"/>
        </a:p>
      </dgm:t>
    </dgm:pt>
    <dgm:pt modelId="{3CE06941-9820-4827-8B16-CD80CC49F780}">
      <dgm:prSet phldrT="[Text]"/>
      <dgm:spPr/>
      <dgm:t>
        <a:bodyPr/>
        <a:lstStyle/>
        <a:p>
          <a:r>
            <a:rPr lang="en-US" b="1" dirty="0" smtClean="0"/>
            <a:t>Win-Win</a:t>
          </a:r>
          <a:endParaRPr lang="en-US" b="1" dirty="0"/>
        </a:p>
      </dgm:t>
    </dgm:pt>
    <dgm:pt modelId="{141A3C92-8966-4E2F-82E4-2E09E22674B2}" type="parTrans" cxnId="{C99CE395-39F6-46B4-938C-9BF085685D1A}">
      <dgm:prSet/>
      <dgm:spPr/>
      <dgm:t>
        <a:bodyPr/>
        <a:lstStyle/>
        <a:p>
          <a:endParaRPr lang="en-US"/>
        </a:p>
      </dgm:t>
    </dgm:pt>
    <dgm:pt modelId="{F58FC55B-E61F-445C-956E-0BB2202254CA}" type="sibTrans" cxnId="{C99CE395-39F6-46B4-938C-9BF085685D1A}">
      <dgm:prSet/>
      <dgm:spPr/>
      <dgm:t>
        <a:bodyPr/>
        <a:lstStyle/>
        <a:p>
          <a:endParaRPr lang="en-US"/>
        </a:p>
      </dgm:t>
    </dgm:pt>
    <dgm:pt modelId="{386C2B6D-2EE1-4682-AE61-EE246CD54E31}">
      <dgm:prSet phldrT="[Text]"/>
      <dgm:spPr/>
      <dgm:t>
        <a:bodyPr/>
        <a:lstStyle/>
        <a:p>
          <a:r>
            <a:rPr lang="en-US" b="1" dirty="0" smtClean="0"/>
            <a:t>Positive Sum</a:t>
          </a:r>
          <a:endParaRPr lang="en-US" b="1" dirty="0"/>
        </a:p>
      </dgm:t>
    </dgm:pt>
    <dgm:pt modelId="{649D72FB-0D8F-479C-87D1-C73133EF35E2}" type="parTrans" cxnId="{7F96AC57-2F84-4E8C-AA92-E82865EE63FE}">
      <dgm:prSet/>
      <dgm:spPr/>
      <dgm:t>
        <a:bodyPr/>
        <a:lstStyle/>
        <a:p>
          <a:endParaRPr lang="en-US"/>
        </a:p>
      </dgm:t>
    </dgm:pt>
    <dgm:pt modelId="{E1C9E6F1-2ED2-4DD8-9B78-28FC1AF5D352}" type="sibTrans" cxnId="{7F96AC57-2F84-4E8C-AA92-E82865EE63FE}">
      <dgm:prSet/>
      <dgm:spPr/>
      <dgm:t>
        <a:bodyPr/>
        <a:lstStyle/>
        <a:p>
          <a:endParaRPr lang="en-US"/>
        </a:p>
      </dgm:t>
    </dgm:pt>
    <dgm:pt modelId="{2A22E84C-3AA3-4E9C-AE5F-9C2FB0D7FB11}">
      <dgm:prSet phldrT="[Text]"/>
      <dgm:spPr/>
      <dgm:t>
        <a:bodyPr/>
        <a:lstStyle/>
        <a:p>
          <a:r>
            <a:rPr lang="en-US" b="1" dirty="0" smtClean="0"/>
            <a:t>COLLABORATIVE</a:t>
          </a:r>
          <a:endParaRPr lang="en-US" b="1" dirty="0"/>
        </a:p>
      </dgm:t>
    </dgm:pt>
    <dgm:pt modelId="{6C025E55-DF42-4C5D-AFD5-6015FA053D46}" type="parTrans" cxnId="{BEB859E7-C343-408E-86A1-667C27EE5761}">
      <dgm:prSet/>
      <dgm:spPr/>
      <dgm:t>
        <a:bodyPr/>
        <a:lstStyle/>
        <a:p>
          <a:endParaRPr lang="en-US"/>
        </a:p>
      </dgm:t>
    </dgm:pt>
    <dgm:pt modelId="{744EA591-F199-49C2-B63A-82709D96C729}" type="sibTrans" cxnId="{BEB859E7-C343-408E-86A1-667C27EE5761}">
      <dgm:prSet/>
      <dgm:spPr/>
      <dgm:t>
        <a:bodyPr/>
        <a:lstStyle/>
        <a:p>
          <a:endParaRPr lang="en-US"/>
        </a:p>
      </dgm:t>
    </dgm:pt>
    <dgm:pt modelId="{9ADACFBF-2A78-45C9-A7C4-5E5DBC674760}">
      <dgm:prSet phldrT="[Text]"/>
      <dgm:spPr/>
      <dgm:t>
        <a:bodyPr/>
        <a:lstStyle/>
        <a:p>
          <a:r>
            <a:rPr lang="en-US" b="1" dirty="0" smtClean="0"/>
            <a:t>Team Working</a:t>
          </a:r>
          <a:endParaRPr lang="en-US" b="1" dirty="0"/>
        </a:p>
      </dgm:t>
    </dgm:pt>
    <dgm:pt modelId="{E121796C-71AB-4354-A1D4-3BF0025298A5}" type="parTrans" cxnId="{2B98897D-9937-49AC-9FE9-6629E912033A}">
      <dgm:prSet/>
      <dgm:spPr/>
      <dgm:t>
        <a:bodyPr/>
        <a:lstStyle/>
        <a:p>
          <a:endParaRPr lang="en-US"/>
        </a:p>
      </dgm:t>
    </dgm:pt>
    <dgm:pt modelId="{F3FE7E5A-DC73-423B-998C-02943CF263BF}" type="sibTrans" cxnId="{2B98897D-9937-49AC-9FE9-6629E912033A}">
      <dgm:prSet/>
      <dgm:spPr/>
      <dgm:t>
        <a:bodyPr/>
        <a:lstStyle/>
        <a:p>
          <a:endParaRPr lang="en-US"/>
        </a:p>
      </dgm:t>
    </dgm:pt>
    <dgm:pt modelId="{6C39594C-4AE1-4221-9751-E4FBA9469435}">
      <dgm:prSet phldrT="[Text]"/>
      <dgm:spPr/>
      <dgm:t>
        <a:bodyPr/>
        <a:lstStyle/>
        <a:p>
          <a:r>
            <a:rPr lang="en-US" b="1" dirty="0" smtClean="0"/>
            <a:t>Common Skills</a:t>
          </a:r>
          <a:endParaRPr lang="en-US" dirty="0"/>
        </a:p>
      </dgm:t>
    </dgm:pt>
    <dgm:pt modelId="{EA90E5E0-265B-4677-A3EF-FCD0DFDF4F41}" type="parTrans" cxnId="{7AF91B96-DA69-42D6-83DE-0E63677A4C47}">
      <dgm:prSet/>
      <dgm:spPr/>
      <dgm:t>
        <a:bodyPr/>
        <a:lstStyle/>
        <a:p>
          <a:endParaRPr lang="en-US"/>
        </a:p>
      </dgm:t>
    </dgm:pt>
    <dgm:pt modelId="{F04E3063-747B-4761-B46E-8C06B2EF3C55}" type="sibTrans" cxnId="{7AF91B96-DA69-42D6-83DE-0E63677A4C47}">
      <dgm:prSet/>
      <dgm:spPr/>
      <dgm:t>
        <a:bodyPr/>
        <a:lstStyle/>
        <a:p>
          <a:endParaRPr lang="en-US"/>
        </a:p>
      </dgm:t>
    </dgm:pt>
    <dgm:pt modelId="{36045517-CEA4-4BE3-B836-C2B6BFE5649B}">
      <dgm:prSet phldrT="[Text]"/>
      <dgm:spPr/>
      <dgm:t>
        <a:bodyPr/>
        <a:lstStyle/>
        <a:p>
          <a:r>
            <a:rPr lang="en-US" b="1" dirty="0" smtClean="0"/>
            <a:t>ACTIVE</a:t>
          </a:r>
          <a:endParaRPr lang="en-US" b="1" dirty="0"/>
        </a:p>
      </dgm:t>
    </dgm:pt>
    <dgm:pt modelId="{6231A36F-9B04-4B4A-917A-7E163AFFC956}" type="parTrans" cxnId="{4019353B-443B-4DED-AA6C-3C60E18414C7}">
      <dgm:prSet/>
      <dgm:spPr/>
      <dgm:t>
        <a:bodyPr/>
        <a:lstStyle/>
        <a:p>
          <a:endParaRPr lang="en-US"/>
        </a:p>
      </dgm:t>
    </dgm:pt>
    <dgm:pt modelId="{BFF3C5ED-87D0-4709-A3B8-A7BF0668006A}" type="sibTrans" cxnId="{4019353B-443B-4DED-AA6C-3C60E18414C7}">
      <dgm:prSet/>
      <dgm:spPr/>
      <dgm:t>
        <a:bodyPr/>
        <a:lstStyle/>
        <a:p>
          <a:endParaRPr lang="en-US"/>
        </a:p>
      </dgm:t>
    </dgm:pt>
    <dgm:pt modelId="{110CC072-E78D-486A-BD24-8CD6CE5683E0}">
      <dgm:prSet phldrT="[Text]"/>
      <dgm:spPr/>
      <dgm:t>
        <a:bodyPr/>
        <a:lstStyle/>
        <a:p>
          <a:r>
            <a:rPr lang="en-US" b="1" dirty="0" smtClean="0"/>
            <a:t>Implementing Projects</a:t>
          </a:r>
          <a:endParaRPr lang="en-US" b="1" dirty="0"/>
        </a:p>
      </dgm:t>
    </dgm:pt>
    <dgm:pt modelId="{EFE20FCA-41FE-42D4-8C71-85751017ADFF}" type="parTrans" cxnId="{5670A7D8-BA42-4857-8679-D269077AD7D7}">
      <dgm:prSet/>
      <dgm:spPr/>
      <dgm:t>
        <a:bodyPr/>
        <a:lstStyle/>
        <a:p>
          <a:endParaRPr lang="en-US"/>
        </a:p>
      </dgm:t>
    </dgm:pt>
    <dgm:pt modelId="{C901204A-BC8E-4B62-854A-DFB2104323F5}" type="sibTrans" cxnId="{5670A7D8-BA42-4857-8679-D269077AD7D7}">
      <dgm:prSet/>
      <dgm:spPr/>
      <dgm:t>
        <a:bodyPr/>
        <a:lstStyle/>
        <a:p>
          <a:endParaRPr lang="en-US"/>
        </a:p>
      </dgm:t>
    </dgm:pt>
    <dgm:pt modelId="{F64D9B44-8949-42CE-A3F5-920CF85E6D38}">
      <dgm:prSet phldrT="[Text]"/>
      <dgm:spPr/>
      <dgm:t>
        <a:bodyPr/>
        <a:lstStyle/>
        <a:p>
          <a:r>
            <a:rPr lang="en-US" b="1" dirty="0" smtClean="0"/>
            <a:t>Increase Capacity</a:t>
          </a:r>
          <a:endParaRPr lang="en-US" b="1" dirty="0"/>
        </a:p>
      </dgm:t>
    </dgm:pt>
    <dgm:pt modelId="{81AB81A4-D793-40B9-964C-9DA3AF17B95D}" type="parTrans" cxnId="{F091E13E-CC91-4760-8919-F8E7FA115B30}">
      <dgm:prSet/>
      <dgm:spPr/>
      <dgm:t>
        <a:bodyPr/>
        <a:lstStyle/>
        <a:p>
          <a:endParaRPr lang="en-US"/>
        </a:p>
      </dgm:t>
    </dgm:pt>
    <dgm:pt modelId="{ECDC803C-5DBD-4EEE-A68A-AC8585F1A4EB}" type="sibTrans" cxnId="{F091E13E-CC91-4760-8919-F8E7FA115B30}">
      <dgm:prSet/>
      <dgm:spPr/>
      <dgm:t>
        <a:bodyPr/>
        <a:lstStyle/>
        <a:p>
          <a:endParaRPr lang="en-US"/>
        </a:p>
      </dgm:t>
    </dgm:pt>
    <dgm:pt modelId="{B8B07DC8-FA59-4AB0-8E9C-D884C2B638A8}">
      <dgm:prSet phldrT="[Text]"/>
      <dgm:spPr/>
      <dgm:t>
        <a:bodyPr/>
        <a:lstStyle/>
        <a:p>
          <a:r>
            <a:rPr lang="en-US" b="1" dirty="0" smtClean="0"/>
            <a:t>Distributive</a:t>
          </a:r>
          <a:endParaRPr lang="en-US" b="1" dirty="0"/>
        </a:p>
      </dgm:t>
    </dgm:pt>
    <dgm:pt modelId="{B7365A50-BEB3-4D09-9085-CE00A9AF679D}" type="parTrans" cxnId="{5296C94D-800F-4360-A74A-25599DD0C645}">
      <dgm:prSet/>
      <dgm:spPr/>
      <dgm:t>
        <a:bodyPr/>
        <a:lstStyle/>
        <a:p>
          <a:endParaRPr lang="en-GB"/>
        </a:p>
      </dgm:t>
    </dgm:pt>
    <dgm:pt modelId="{DD0B95BD-3DEF-42BE-A912-753543D0B74B}" type="sibTrans" cxnId="{5296C94D-800F-4360-A74A-25599DD0C645}">
      <dgm:prSet/>
      <dgm:spPr/>
      <dgm:t>
        <a:bodyPr/>
        <a:lstStyle/>
        <a:p>
          <a:endParaRPr lang="en-GB"/>
        </a:p>
      </dgm:t>
    </dgm:pt>
    <dgm:pt modelId="{856F5C0E-B870-4976-B87F-E9EF980008FA}">
      <dgm:prSet phldrT="[Text]"/>
      <dgm:spPr/>
      <dgm:t>
        <a:bodyPr/>
        <a:lstStyle/>
        <a:p>
          <a:r>
            <a:rPr lang="en-US" b="1" dirty="0" smtClean="0"/>
            <a:t>Cost-Benefit Analysis</a:t>
          </a:r>
          <a:endParaRPr lang="en-US" b="1" dirty="0"/>
        </a:p>
      </dgm:t>
    </dgm:pt>
    <dgm:pt modelId="{762B54F2-37AA-4C00-A995-D35984A85211}" type="parTrans" cxnId="{A36C2B3C-C4F4-49FB-9AA8-5F079D5020AB}">
      <dgm:prSet/>
      <dgm:spPr/>
      <dgm:t>
        <a:bodyPr/>
        <a:lstStyle/>
        <a:p>
          <a:endParaRPr lang="en-GB"/>
        </a:p>
      </dgm:t>
    </dgm:pt>
    <dgm:pt modelId="{86817FA1-40FD-440C-BC59-CF5AB4ED2492}" type="sibTrans" cxnId="{A36C2B3C-C4F4-49FB-9AA8-5F079D5020AB}">
      <dgm:prSet/>
      <dgm:spPr/>
      <dgm:t>
        <a:bodyPr/>
        <a:lstStyle/>
        <a:p>
          <a:endParaRPr lang="en-GB"/>
        </a:p>
      </dgm:t>
    </dgm:pt>
    <dgm:pt modelId="{2E905F62-A5DD-4B98-B192-F4816A4FC15D}">
      <dgm:prSet phldrT="[Text]"/>
      <dgm:spPr/>
      <dgm:t>
        <a:bodyPr/>
        <a:lstStyle/>
        <a:p>
          <a:r>
            <a:rPr lang="en-US" b="1" dirty="0" smtClean="0"/>
            <a:t>Common Interests</a:t>
          </a:r>
          <a:endParaRPr lang="en-US" b="1" dirty="0"/>
        </a:p>
      </dgm:t>
    </dgm:pt>
    <dgm:pt modelId="{28AC6F9F-67DA-4555-9B6B-EE42E8175B35}" type="parTrans" cxnId="{AC69E7E8-31BF-44F6-A836-F8BFA6629D23}">
      <dgm:prSet/>
      <dgm:spPr/>
      <dgm:t>
        <a:bodyPr/>
        <a:lstStyle/>
        <a:p>
          <a:endParaRPr lang="en-GB"/>
        </a:p>
      </dgm:t>
    </dgm:pt>
    <dgm:pt modelId="{2CFC7A66-AAF8-4A40-B67E-E47739077ED7}" type="sibTrans" cxnId="{AC69E7E8-31BF-44F6-A836-F8BFA6629D23}">
      <dgm:prSet/>
      <dgm:spPr/>
      <dgm:t>
        <a:bodyPr/>
        <a:lstStyle/>
        <a:p>
          <a:endParaRPr lang="en-GB"/>
        </a:p>
      </dgm:t>
    </dgm:pt>
    <dgm:pt modelId="{F7289BF1-EB83-4C96-A5B3-C31002A437BA}">
      <dgm:prSet phldrT="[Text]"/>
      <dgm:spPr/>
      <dgm:t>
        <a:bodyPr/>
        <a:lstStyle/>
        <a:p>
          <a:r>
            <a:rPr lang="en-US" b="1" dirty="0" smtClean="0"/>
            <a:t>Innovation</a:t>
          </a:r>
          <a:endParaRPr lang="en-US" b="1" dirty="0"/>
        </a:p>
      </dgm:t>
    </dgm:pt>
    <dgm:pt modelId="{7EFEE959-685F-4C16-B17D-E5CF0060FD2A}" type="parTrans" cxnId="{513D3DB3-83A5-4704-8AC5-94EFE246EE2B}">
      <dgm:prSet/>
      <dgm:spPr/>
      <dgm:t>
        <a:bodyPr/>
        <a:lstStyle/>
        <a:p>
          <a:endParaRPr lang="en-GB"/>
        </a:p>
      </dgm:t>
    </dgm:pt>
    <dgm:pt modelId="{CA0E9963-8829-432C-8F1B-1885CDCD5D35}" type="sibTrans" cxnId="{513D3DB3-83A5-4704-8AC5-94EFE246EE2B}">
      <dgm:prSet/>
      <dgm:spPr/>
      <dgm:t>
        <a:bodyPr/>
        <a:lstStyle/>
        <a:p>
          <a:endParaRPr lang="en-GB"/>
        </a:p>
      </dgm:t>
    </dgm:pt>
    <dgm:pt modelId="{6115F32A-8944-4933-9E88-EE86295F7191}">
      <dgm:prSet phldrT="[Text]"/>
      <dgm:spPr/>
      <dgm:t>
        <a:bodyPr/>
        <a:lstStyle/>
        <a:p>
          <a:r>
            <a:rPr lang="en-US" b="1" dirty="0" smtClean="0"/>
            <a:t>Dissemination</a:t>
          </a:r>
          <a:endParaRPr lang="en-US" b="1" dirty="0"/>
        </a:p>
      </dgm:t>
    </dgm:pt>
    <dgm:pt modelId="{A1EF842E-3906-4501-8D20-CE55BE690FB9}" type="parTrans" cxnId="{9D6B633E-FDFD-434A-B1CC-B05A825986D1}">
      <dgm:prSet/>
      <dgm:spPr/>
      <dgm:t>
        <a:bodyPr/>
        <a:lstStyle/>
        <a:p>
          <a:endParaRPr lang="en-GB"/>
        </a:p>
      </dgm:t>
    </dgm:pt>
    <dgm:pt modelId="{91D4BD4F-E58A-41EE-AC87-4F5824454C04}" type="sibTrans" cxnId="{9D6B633E-FDFD-434A-B1CC-B05A825986D1}">
      <dgm:prSet/>
      <dgm:spPr/>
      <dgm:t>
        <a:bodyPr/>
        <a:lstStyle/>
        <a:p>
          <a:endParaRPr lang="en-GB"/>
        </a:p>
      </dgm:t>
    </dgm:pt>
    <dgm:pt modelId="{708A0BF7-A416-4709-A87C-21F3398CAEA5}" type="pres">
      <dgm:prSet presAssocID="{B9C32B05-62EA-407A-B21C-2310C7945705}" presName="rootnode" presStyleCnt="0">
        <dgm:presLayoutVars>
          <dgm:chMax/>
          <dgm:chPref/>
          <dgm:dir/>
          <dgm:animLvl val="lvl"/>
        </dgm:presLayoutVars>
      </dgm:prSet>
      <dgm:spPr/>
      <dgm:t>
        <a:bodyPr/>
        <a:lstStyle/>
        <a:p>
          <a:endParaRPr lang="en-US"/>
        </a:p>
      </dgm:t>
    </dgm:pt>
    <dgm:pt modelId="{B3E71B69-C578-4E00-9927-34A16E9C96C9}" type="pres">
      <dgm:prSet presAssocID="{42D71409-67F9-455C-8C6D-716D284AAA6B}" presName="composite" presStyleCnt="0"/>
      <dgm:spPr/>
    </dgm:pt>
    <dgm:pt modelId="{C29D15C6-07AC-4589-8CCC-24CF3FC9C6DB}" type="pres">
      <dgm:prSet presAssocID="{42D71409-67F9-455C-8C6D-716D284AAA6B}" presName="LShape" presStyleLbl="alignNode1" presStyleIdx="0" presStyleCnt="9"/>
      <dgm:spPr/>
    </dgm:pt>
    <dgm:pt modelId="{A3EF2DD0-17D3-4D27-B4F6-F9D46B57DF85}" type="pres">
      <dgm:prSet presAssocID="{42D71409-67F9-455C-8C6D-716D284AAA6B}" presName="ParentText" presStyleLbl="revTx" presStyleIdx="0" presStyleCnt="5">
        <dgm:presLayoutVars>
          <dgm:chMax val="0"/>
          <dgm:chPref val="0"/>
          <dgm:bulletEnabled val="1"/>
        </dgm:presLayoutVars>
      </dgm:prSet>
      <dgm:spPr/>
      <dgm:t>
        <a:bodyPr/>
        <a:lstStyle/>
        <a:p>
          <a:endParaRPr lang="en-US"/>
        </a:p>
      </dgm:t>
    </dgm:pt>
    <dgm:pt modelId="{BB165B35-CC80-4076-9101-07C7DE8E269A}" type="pres">
      <dgm:prSet presAssocID="{42D71409-67F9-455C-8C6D-716D284AAA6B}" presName="Triangle" presStyleLbl="alignNode1" presStyleIdx="1" presStyleCnt="9"/>
      <dgm:spPr/>
    </dgm:pt>
    <dgm:pt modelId="{04F961E3-A1B5-4FBF-9B38-94710F5F3C00}" type="pres">
      <dgm:prSet presAssocID="{478B7D3C-9FB4-4BC6-90AC-49960560DECD}" presName="sibTrans" presStyleCnt="0"/>
      <dgm:spPr/>
    </dgm:pt>
    <dgm:pt modelId="{B9D60B59-BC9C-44DB-9A02-BD1392D29DD8}" type="pres">
      <dgm:prSet presAssocID="{478B7D3C-9FB4-4BC6-90AC-49960560DECD}" presName="space" presStyleCnt="0"/>
      <dgm:spPr/>
    </dgm:pt>
    <dgm:pt modelId="{B03D98BE-D17B-42A9-9066-2A4EA88D1885}" type="pres">
      <dgm:prSet presAssocID="{F66099B6-DBBD-4AB0-82D2-877B80F846F7}" presName="composite" presStyleCnt="0"/>
      <dgm:spPr/>
    </dgm:pt>
    <dgm:pt modelId="{3C3FC654-B3F4-4CBE-AA1B-608264053F6B}" type="pres">
      <dgm:prSet presAssocID="{F66099B6-DBBD-4AB0-82D2-877B80F846F7}" presName="LShape" presStyleLbl="alignNode1" presStyleIdx="2" presStyleCnt="9"/>
      <dgm:spPr/>
    </dgm:pt>
    <dgm:pt modelId="{090D207F-6633-4503-95C2-3F109B785740}" type="pres">
      <dgm:prSet presAssocID="{F66099B6-DBBD-4AB0-82D2-877B80F846F7}" presName="ParentText" presStyleLbl="revTx" presStyleIdx="1" presStyleCnt="5">
        <dgm:presLayoutVars>
          <dgm:chMax val="0"/>
          <dgm:chPref val="0"/>
          <dgm:bulletEnabled val="1"/>
        </dgm:presLayoutVars>
      </dgm:prSet>
      <dgm:spPr/>
      <dgm:t>
        <a:bodyPr/>
        <a:lstStyle/>
        <a:p>
          <a:endParaRPr lang="en-US"/>
        </a:p>
      </dgm:t>
    </dgm:pt>
    <dgm:pt modelId="{C316683A-655C-45FC-AFF7-0765AEE8E61F}" type="pres">
      <dgm:prSet presAssocID="{F66099B6-DBBD-4AB0-82D2-877B80F846F7}" presName="Triangle" presStyleLbl="alignNode1" presStyleIdx="3" presStyleCnt="9"/>
      <dgm:spPr/>
    </dgm:pt>
    <dgm:pt modelId="{FC82A982-E7A9-4B95-9A6D-45797516FD8C}" type="pres">
      <dgm:prSet presAssocID="{BC531B32-9B0E-482E-BF91-65C61F17168D}" presName="sibTrans" presStyleCnt="0"/>
      <dgm:spPr/>
    </dgm:pt>
    <dgm:pt modelId="{ECE9E7A1-EC98-4B28-9ECA-B452EE8F465D}" type="pres">
      <dgm:prSet presAssocID="{BC531B32-9B0E-482E-BF91-65C61F17168D}" presName="space" presStyleCnt="0"/>
      <dgm:spPr/>
    </dgm:pt>
    <dgm:pt modelId="{56E07F61-8D9B-4CF4-A00C-16D55D2D62FF}" type="pres">
      <dgm:prSet presAssocID="{EE62A4F6-4AC4-435B-990E-81A71CE8CAC7}" presName="composite" presStyleCnt="0"/>
      <dgm:spPr/>
    </dgm:pt>
    <dgm:pt modelId="{46A9F2B5-1B55-4913-9546-59E0E1D0110A}" type="pres">
      <dgm:prSet presAssocID="{EE62A4F6-4AC4-435B-990E-81A71CE8CAC7}" presName="LShape" presStyleLbl="alignNode1" presStyleIdx="4" presStyleCnt="9"/>
      <dgm:spPr/>
    </dgm:pt>
    <dgm:pt modelId="{FB36B8EF-09FD-4F50-B1B2-2C7A4D27391E}" type="pres">
      <dgm:prSet presAssocID="{EE62A4F6-4AC4-435B-990E-81A71CE8CAC7}" presName="ParentText" presStyleLbl="revTx" presStyleIdx="2" presStyleCnt="5">
        <dgm:presLayoutVars>
          <dgm:chMax val="0"/>
          <dgm:chPref val="0"/>
          <dgm:bulletEnabled val="1"/>
        </dgm:presLayoutVars>
      </dgm:prSet>
      <dgm:spPr/>
      <dgm:t>
        <a:bodyPr/>
        <a:lstStyle/>
        <a:p>
          <a:endParaRPr lang="en-US"/>
        </a:p>
      </dgm:t>
    </dgm:pt>
    <dgm:pt modelId="{1C955794-C0D3-4843-9D15-76FD669DD9B1}" type="pres">
      <dgm:prSet presAssocID="{EE62A4F6-4AC4-435B-990E-81A71CE8CAC7}" presName="Triangle" presStyleLbl="alignNode1" presStyleIdx="5" presStyleCnt="9"/>
      <dgm:spPr/>
    </dgm:pt>
    <dgm:pt modelId="{B0733124-E5A0-4DB8-996A-290668FB57FE}" type="pres">
      <dgm:prSet presAssocID="{389F9A93-0231-4877-8C41-5D5B8DD7AAC0}" presName="sibTrans" presStyleCnt="0"/>
      <dgm:spPr/>
    </dgm:pt>
    <dgm:pt modelId="{2B15E32C-18BF-4EF5-BAEC-CC5BA00D8CC1}" type="pres">
      <dgm:prSet presAssocID="{389F9A93-0231-4877-8C41-5D5B8DD7AAC0}" presName="space" presStyleCnt="0"/>
      <dgm:spPr/>
    </dgm:pt>
    <dgm:pt modelId="{B4DEE251-9736-43F6-B85F-A38BAE93774B}" type="pres">
      <dgm:prSet presAssocID="{2A22E84C-3AA3-4E9C-AE5F-9C2FB0D7FB11}" presName="composite" presStyleCnt="0"/>
      <dgm:spPr/>
    </dgm:pt>
    <dgm:pt modelId="{EC0D2D31-959E-4F74-BE42-635C8A784ABE}" type="pres">
      <dgm:prSet presAssocID="{2A22E84C-3AA3-4E9C-AE5F-9C2FB0D7FB11}" presName="LShape" presStyleLbl="alignNode1" presStyleIdx="6" presStyleCnt="9"/>
      <dgm:spPr/>
    </dgm:pt>
    <dgm:pt modelId="{13EC714B-C3FE-4641-BC69-7AD59D4978D4}" type="pres">
      <dgm:prSet presAssocID="{2A22E84C-3AA3-4E9C-AE5F-9C2FB0D7FB11}" presName="ParentText" presStyleLbl="revTx" presStyleIdx="3" presStyleCnt="5">
        <dgm:presLayoutVars>
          <dgm:chMax val="0"/>
          <dgm:chPref val="0"/>
          <dgm:bulletEnabled val="1"/>
        </dgm:presLayoutVars>
      </dgm:prSet>
      <dgm:spPr/>
      <dgm:t>
        <a:bodyPr/>
        <a:lstStyle/>
        <a:p>
          <a:endParaRPr lang="en-US"/>
        </a:p>
      </dgm:t>
    </dgm:pt>
    <dgm:pt modelId="{6E2C60CB-92D3-42C7-9797-B98A7E7024F7}" type="pres">
      <dgm:prSet presAssocID="{2A22E84C-3AA3-4E9C-AE5F-9C2FB0D7FB11}" presName="Triangle" presStyleLbl="alignNode1" presStyleIdx="7" presStyleCnt="9"/>
      <dgm:spPr/>
    </dgm:pt>
    <dgm:pt modelId="{FB177E7D-E7E5-4B21-9EBE-026B5AD19806}" type="pres">
      <dgm:prSet presAssocID="{744EA591-F199-49C2-B63A-82709D96C729}" presName="sibTrans" presStyleCnt="0"/>
      <dgm:spPr/>
    </dgm:pt>
    <dgm:pt modelId="{6B33A980-B9B4-445B-B85F-3EF5CA37DF88}" type="pres">
      <dgm:prSet presAssocID="{744EA591-F199-49C2-B63A-82709D96C729}" presName="space" presStyleCnt="0"/>
      <dgm:spPr/>
    </dgm:pt>
    <dgm:pt modelId="{4235A5D0-5CFC-4233-938E-C5754FC7FA68}" type="pres">
      <dgm:prSet presAssocID="{36045517-CEA4-4BE3-B836-C2B6BFE5649B}" presName="composite" presStyleCnt="0"/>
      <dgm:spPr/>
    </dgm:pt>
    <dgm:pt modelId="{08FC8BE4-95D3-4409-AA7F-3573E266C6CD}" type="pres">
      <dgm:prSet presAssocID="{36045517-CEA4-4BE3-B836-C2B6BFE5649B}" presName="LShape" presStyleLbl="alignNode1" presStyleIdx="8" presStyleCnt="9" custLinFactNeighborX="-5107" custLinFactNeighborY="-1609"/>
      <dgm:spPr/>
    </dgm:pt>
    <dgm:pt modelId="{B0D8CB92-0718-41D1-B065-99B075A8BBD5}" type="pres">
      <dgm:prSet presAssocID="{36045517-CEA4-4BE3-B836-C2B6BFE5649B}" presName="ParentText" presStyleLbl="revTx" presStyleIdx="4" presStyleCnt="5" custScaleX="112252">
        <dgm:presLayoutVars>
          <dgm:chMax val="0"/>
          <dgm:chPref val="0"/>
          <dgm:bulletEnabled val="1"/>
        </dgm:presLayoutVars>
      </dgm:prSet>
      <dgm:spPr/>
      <dgm:t>
        <a:bodyPr/>
        <a:lstStyle/>
        <a:p>
          <a:endParaRPr lang="en-US"/>
        </a:p>
      </dgm:t>
    </dgm:pt>
  </dgm:ptLst>
  <dgm:cxnLst>
    <dgm:cxn modelId="{02B5D9F7-EE48-4CE2-97AB-2965D5E60F6C}" type="presOf" srcId="{3AF880A5-0F00-4315-A5DF-1FE656798601}" destId="{A3EF2DD0-17D3-4D27-B4F6-F9D46B57DF85}" srcOrd="0" destOrd="2" presId="urn:microsoft.com/office/officeart/2009/3/layout/StepUpProcess"/>
    <dgm:cxn modelId="{3A64CE91-C609-4D69-8ADF-48041A8C3526}" type="presOf" srcId="{3CE06941-9820-4827-8B16-CD80CC49F780}" destId="{FB36B8EF-09FD-4F50-B1B2-2C7A4D27391E}" srcOrd="0" destOrd="1" presId="urn:microsoft.com/office/officeart/2009/3/layout/StepUpProcess"/>
    <dgm:cxn modelId="{E41B7F7E-1B92-4133-AC22-DB66D7F4D581}" type="presOf" srcId="{EE62A4F6-4AC4-435B-990E-81A71CE8CAC7}" destId="{FB36B8EF-09FD-4F50-B1B2-2C7A4D27391E}" srcOrd="0" destOrd="0" presId="urn:microsoft.com/office/officeart/2009/3/layout/StepUpProcess"/>
    <dgm:cxn modelId="{9A21B104-6483-4A82-B859-85D8A4F9FEA4}" type="presOf" srcId="{36045517-CEA4-4BE3-B836-C2B6BFE5649B}" destId="{B0D8CB92-0718-41D1-B065-99B075A8BBD5}" srcOrd="0" destOrd="0" presId="urn:microsoft.com/office/officeart/2009/3/layout/StepUpProcess"/>
    <dgm:cxn modelId="{3DE3DCD8-3FF4-47C3-83D5-EB2689ECED2D}" type="presOf" srcId="{B9C32B05-62EA-407A-B21C-2310C7945705}" destId="{708A0BF7-A416-4709-A87C-21F3398CAEA5}" srcOrd="0" destOrd="0" presId="urn:microsoft.com/office/officeart/2009/3/layout/StepUpProcess"/>
    <dgm:cxn modelId="{9D437BFF-280E-43AD-9082-A919A3DBBD5A}" type="presOf" srcId="{386C2B6D-2EE1-4682-AE61-EE246CD54E31}" destId="{FB36B8EF-09FD-4F50-B1B2-2C7A4D27391E}" srcOrd="0" destOrd="2" presId="urn:microsoft.com/office/officeart/2009/3/layout/StepUpProcess"/>
    <dgm:cxn modelId="{5296C94D-800F-4360-A74A-25599DD0C645}" srcId="{42D71409-67F9-455C-8C6D-716D284AAA6B}" destId="{B8B07DC8-FA59-4AB0-8E9C-D884C2B638A8}" srcOrd="2" destOrd="0" parTransId="{B7365A50-BEB3-4D09-9085-CE00A9AF679D}" sibTransId="{DD0B95BD-3DEF-42BE-A912-753543D0B74B}"/>
    <dgm:cxn modelId="{290EAC5F-C393-404A-894C-617F3DC13B39}" type="presOf" srcId="{42D71409-67F9-455C-8C6D-716D284AAA6B}" destId="{A3EF2DD0-17D3-4D27-B4F6-F9D46B57DF85}" srcOrd="0" destOrd="0" presId="urn:microsoft.com/office/officeart/2009/3/layout/StepUpProcess"/>
    <dgm:cxn modelId="{58AD7EEF-D408-406B-87EE-4691D4C30668}" srcId="{42D71409-67F9-455C-8C6D-716D284AAA6B}" destId="{8EA7219F-BDB2-48EB-9EEB-3133522D132E}" srcOrd="0" destOrd="0" parTransId="{3EE8403A-CB7C-4815-85BD-AEBCAEB71B37}" sibTransId="{C94B7947-85DC-4B21-BB99-DF8438356F98}"/>
    <dgm:cxn modelId="{513D3DB3-83A5-4704-8AC5-94EFE246EE2B}" srcId="{2A22E84C-3AA3-4E9C-AE5F-9C2FB0D7FB11}" destId="{F7289BF1-EB83-4C96-A5B3-C31002A437BA}" srcOrd="2" destOrd="0" parTransId="{7EFEE959-685F-4C16-B17D-E5CF0060FD2A}" sibTransId="{CA0E9963-8829-432C-8F1B-1885CDCD5D35}"/>
    <dgm:cxn modelId="{2DC24386-BC50-4BAB-8571-16CB10C2603C}" srcId="{F66099B6-DBBD-4AB0-82D2-877B80F846F7}" destId="{6CF284C3-4A70-4432-8F33-E75A802B3330}" srcOrd="0" destOrd="0" parTransId="{044831E6-2FC9-4DDA-81FB-5FA418568D07}" sibTransId="{CD50B82D-84BB-4747-B282-ABB339EBA294}"/>
    <dgm:cxn modelId="{E13FB8A7-6DC8-48AA-A267-79066FCF32B1}" type="presOf" srcId="{2E905F62-A5DD-4B98-B192-F4816A4FC15D}" destId="{FB36B8EF-09FD-4F50-B1B2-2C7A4D27391E}" srcOrd="0" destOrd="3" presId="urn:microsoft.com/office/officeart/2009/3/layout/StepUpProcess"/>
    <dgm:cxn modelId="{4019353B-443B-4DED-AA6C-3C60E18414C7}" srcId="{B9C32B05-62EA-407A-B21C-2310C7945705}" destId="{36045517-CEA4-4BE3-B836-C2B6BFE5649B}" srcOrd="4" destOrd="0" parTransId="{6231A36F-9B04-4B4A-917A-7E163AFFC956}" sibTransId="{BFF3C5ED-87D0-4709-A3B8-A7BF0668006A}"/>
    <dgm:cxn modelId="{7F96AC57-2F84-4E8C-AA92-E82865EE63FE}" srcId="{EE62A4F6-4AC4-435B-990E-81A71CE8CAC7}" destId="{386C2B6D-2EE1-4682-AE61-EE246CD54E31}" srcOrd="1" destOrd="0" parTransId="{649D72FB-0D8F-479C-87D1-C73133EF35E2}" sibTransId="{E1C9E6F1-2ED2-4DD8-9B78-28FC1AF5D352}"/>
    <dgm:cxn modelId="{0F0F2A22-076C-4943-9EF5-AB064B893832}" type="presOf" srcId="{B8B07DC8-FA59-4AB0-8E9C-D884C2B638A8}" destId="{A3EF2DD0-17D3-4D27-B4F6-F9D46B57DF85}" srcOrd="0" destOrd="3" presId="urn:microsoft.com/office/officeart/2009/3/layout/StepUpProcess"/>
    <dgm:cxn modelId="{B4F3EA32-CE64-4A92-9BAE-BC57E5392B05}" srcId="{B9C32B05-62EA-407A-B21C-2310C7945705}" destId="{F66099B6-DBBD-4AB0-82D2-877B80F846F7}" srcOrd="1" destOrd="0" parTransId="{B09C8BFB-F41C-4AC4-AB94-F216E3081C2D}" sibTransId="{BC531B32-9B0E-482E-BF91-65C61F17168D}"/>
    <dgm:cxn modelId="{5670A7D8-BA42-4857-8679-D269077AD7D7}" srcId="{36045517-CEA4-4BE3-B836-C2B6BFE5649B}" destId="{110CC072-E78D-486A-BD24-8CD6CE5683E0}" srcOrd="0" destOrd="0" parTransId="{EFE20FCA-41FE-42D4-8C71-85751017ADFF}" sibTransId="{C901204A-BC8E-4B62-854A-DFB2104323F5}"/>
    <dgm:cxn modelId="{BEB859E7-C343-408E-86A1-667C27EE5761}" srcId="{B9C32B05-62EA-407A-B21C-2310C7945705}" destId="{2A22E84C-3AA3-4E9C-AE5F-9C2FB0D7FB11}" srcOrd="3" destOrd="0" parTransId="{6C025E55-DF42-4C5D-AFD5-6015FA053D46}" sibTransId="{744EA591-F199-49C2-B63A-82709D96C729}"/>
    <dgm:cxn modelId="{2B98897D-9937-49AC-9FE9-6629E912033A}" srcId="{2A22E84C-3AA3-4E9C-AE5F-9C2FB0D7FB11}" destId="{9ADACFBF-2A78-45C9-A7C4-5E5DBC674760}" srcOrd="0" destOrd="0" parTransId="{E121796C-71AB-4354-A1D4-3BF0025298A5}" sibTransId="{F3FE7E5A-DC73-423B-998C-02943CF263BF}"/>
    <dgm:cxn modelId="{6A14E8A8-A330-4032-B61C-88083F6C4698}" type="presOf" srcId="{6C39594C-4AE1-4221-9751-E4FBA9469435}" destId="{13EC714B-C3FE-4641-BC69-7AD59D4978D4}" srcOrd="0" destOrd="2" presId="urn:microsoft.com/office/officeart/2009/3/layout/StepUpProcess"/>
    <dgm:cxn modelId="{57507AA2-7A3E-4A1E-8219-C2FCE6C2E2DB}" type="presOf" srcId="{F64D9B44-8949-42CE-A3F5-920CF85E6D38}" destId="{B0D8CB92-0718-41D1-B065-99B075A8BBD5}" srcOrd="0" destOrd="2" presId="urn:microsoft.com/office/officeart/2009/3/layout/StepUpProcess"/>
    <dgm:cxn modelId="{24F8CBE2-5003-4E69-A772-6B98F2B05181}" srcId="{42D71409-67F9-455C-8C6D-716D284AAA6B}" destId="{3AF880A5-0F00-4315-A5DF-1FE656798601}" srcOrd="1" destOrd="0" parTransId="{A13BB1F9-5857-4B43-8BF5-6589AA2CB759}" sibTransId="{C198C41D-2640-4669-83ED-E0CD35701C8E}"/>
    <dgm:cxn modelId="{E0AF9BB9-3E65-4460-8E29-0F889721F7CA}" type="presOf" srcId="{2A22E84C-3AA3-4E9C-AE5F-9C2FB0D7FB11}" destId="{13EC714B-C3FE-4641-BC69-7AD59D4978D4}" srcOrd="0" destOrd="0" presId="urn:microsoft.com/office/officeart/2009/3/layout/StepUpProcess"/>
    <dgm:cxn modelId="{7AF91B96-DA69-42D6-83DE-0E63677A4C47}" srcId="{2A22E84C-3AA3-4E9C-AE5F-9C2FB0D7FB11}" destId="{6C39594C-4AE1-4221-9751-E4FBA9469435}" srcOrd="1" destOrd="0" parTransId="{EA90E5E0-265B-4677-A3EF-FCD0DFDF4F41}" sibTransId="{F04E3063-747B-4761-B46E-8C06B2EF3C55}"/>
    <dgm:cxn modelId="{2AA9C11F-1F1D-428E-801A-47EAA766C99D}" srcId="{B9C32B05-62EA-407A-B21C-2310C7945705}" destId="{42D71409-67F9-455C-8C6D-716D284AAA6B}" srcOrd="0" destOrd="0" parTransId="{51680ED1-AF6E-4B28-AE94-92B0EFB0DF7D}" sibTransId="{478B7D3C-9FB4-4BC6-90AC-49960560DECD}"/>
    <dgm:cxn modelId="{3A2CECA6-0C5B-46BB-B7C6-7D37E9D210BD}" srcId="{B9C32B05-62EA-407A-B21C-2310C7945705}" destId="{EE62A4F6-4AC4-435B-990E-81A71CE8CAC7}" srcOrd="2" destOrd="0" parTransId="{F287B947-7343-4FA2-B288-B23A59FFAE31}" sibTransId="{389F9A93-0231-4877-8C41-5D5B8DD7AAC0}"/>
    <dgm:cxn modelId="{2D6DDEFA-3DA2-4AB3-86F3-7A40D20F50B7}" type="presOf" srcId="{9ADACFBF-2A78-45C9-A7C4-5E5DBC674760}" destId="{13EC714B-C3FE-4641-BC69-7AD59D4978D4}" srcOrd="0" destOrd="1" presId="urn:microsoft.com/office/officeart/2009/3/layout/StepUpProcess"/>
    <dgm:cxn modelId="{9D6B633E-FDFD-434A-B1CC-B05A825986D1}" srcId="{36045517-CEA4-4BE3-B836-C2B6BFE5649B}" destId="{6115F32A-8944-4933-9E88-EE86295F7191}" srcOrd="2" destOrd="0" parTransId="{A1EF842E-3906-4501-8D20-CE55BE690FB9}" sibTransId="{91D4BD4F-E58A-41EE-AC87-4F5824454C04}"/>
    <dgm:cxn modelId="{C99CE395-39F6-46B4-938C-9BF085685D1A}" srcId="{EE62A4F6-4AC4-435B-990E-81A71CE8CAC7}" destId="{3CE06941-9820-4827-8B16-CD80CC49F780}" srcOrd="0" destOrd="0" parTransId="{141A3C92-8966-4E2F-82E4-2E09E22674B2}" sibTransId="{F58FC55B-E61F-445C-956E-0BB2202254CA}"/>
    <dgm:cxn modelId="{A36C2B3C-C4F4-49FB-9AA8-5F079D5020AB}" srcId="{F66099B6-DBBD-4AB0-82D2-877B80F846F7}" destId="{856F5C0E-B870-4976-B87F-E9EF980008FA}" srcOrd="2" destOrd="0" parTransId="{762B54F2-37AA-4C00-A995-D35984A85211}" sibTransId="{86817FA1-40FD-440C-BC59-CF5AB4ED2492}"/>
    <dgm:cxn modelId="{D43A3705-B1DD-4136-A5DD-854CFE3F16C4}" type="presOf" srcId="{F66099B6-DBBD-4AB0-82D2-877B80F846F7}" destId="{090D207F-6633-4503-95C2-3F109B785740}" srcOrd="0" destOrd="0" presId="urn:microsoft.com/office/officeart/2009/3/layout/StepUpProcess"/>
    <dgm:cxn modelId="{B609FC17-B566-4201-A175-164AF3B5F32A}" type="presOf" srcId="{6CF284C3-4A70-4432-8F33-E75A802B3330}" destId="{090D207F-6633-4503-95C2-3F109B785740}" srcOrd="0" destOrd="1" presId="urn:microsoft.com/office/officeart/2009/3/layout/StepUpProcess"/>
    <dgm:cxn modelId="{CBA1C4E6-0D87-423F-9EE2-C9AEAE8D64F5}" type="presOf" srcId="{6115F32A-8944-4933-9E88-EE86295F7191}" destId="{B0D8CB92-0718-41D1-B065-99B075A8BBD5}" srcOrd="0" destOrd="3" presId="urn:microsoft.com/office/officeart/2009/3/layout/StepUpProcess"/>
    <dgm:cxn modelId="{AC69E7E8-31BF-44F6-A836-F8BFA6629D23}" srcId="{EE62A4F6-4AC4-435B-990E-81A71CE8CAC7}" destId="{2E905F62-A5DD-4B98-B192-F4816A4FC15D}" srcOrd="2" destOrd="0" parTransId="{28AC6F9F-67DA-4555-9B6B-EE42E8175B35}" sibTransId="{2CFC7A66-AAF8-4A40-B67E-E47739077ED7}"/>
    <dgm:cxn modelId="{75313195-3F7A-4218-9544-BDBFF236F6A8}" type="presOf" srcId="{8EA7219F-BDB2-48EB-9EEB-3133522D132E}" destId="{A3EF2DD0-17D3-4D27-B4F6-F9D46B57DF85}" srcOrd="0" destOrd="1" presId="urn:microsoft.com/office/officeart/2009/3/layout/StepUpProcess"/>
    <dgm:cxn modelId="{CF1A20EF-F66C-4225-9F31-197B1A4C618C}" type="presOf" srcId="{856F5C0E-B870-4976-B87F-E9EF980008FA}" destId="{090D207F-6633-4503-95C2-3F109B785740}" srcOrd="0" destOrd="3" presId="urn:microsoft.com/office/officeart/2009/3/layout/StepUpProcess"/>
    <dgm:cxn modelId="{F7F6F986-8147-46BD-B539-C1211936EC79}" type="presOf" srcId="{F7289BF1-EB83-4C96-A5B3-C31002A437BA}" destId="{13EC714B-C3FE-4641-BC69-7AD59D4978D4}" srcOrd="0" destOrd="3" presId="urn:microsoft.com/office/officeart/2009/3/layout/StepUpProcess"/>
    <dgm:cxn modelId="{5BB61C83-E07F-4E9A-AA50-40701CED7881}" type="presOf" srcId="{BE788BF5-FE9F-4C7D-A1CD-9232D7860179}" destId="{090D207F-6633-4503-95C2-3F109B785740}" srcOrd="0" destOrd="2" presId="urn:microsoft.com/office/officeart/2009/3/layout/StepUpProcess"/>
    <dgm:cxn modelId="{FED759A5-C30A-45C4-B94B-0CB71D1E736B}" type="presOf" srcId="{110CC072-E78D-486A-BD24-8CD6CE5683E0}" destId="{B0D8CB92-0718-41D1-B065-99B075A8BBD5}" srcOrd="0" destOrd="1" presId="urn:microsoft.com/office/officeart/2009/3/layout/StepUpProcess"/>
    <dgm:cxn modelId="{F091E13E-CC91-4760-8919-F8E7FA115B30}" srcId="{36045517-CEA4-4BE3-B836-C2B6BFE5649B}" destId="{F64D9B44-8949-42CE-A3F5-920CF85E6D38}" srcOrd="1" destOrd="0" parTransId="{81AB81A4-D793-40B9-964C-9DA3AF17B95D}" sibTransId="{ECDC803C-5DBD-4EEE-A68A-AC8585F1A4EB}"/>
    <dgm:cxn modelId="{35013F34-57BC-4E3C-A003-07C0E49926DB}" srcId="{F66099B6-DBBD-4AB0-82D2-877B80F846F7}" destId="{BE788BF5-FE9F-4C7D-A1CD-9232D7860179}" srcOrd="1" destOrd="0" parTransId="{963A52CB-C772-45F2-8A30-8ABA6B14D3CE}" sibTransId="{88191C5E-55BA-42F2-B842-FC86CBBADC0F}"/>
    <dgm:cxn modelId="{973F9844-6905-4D14-839B-1337A4C5355E}" type="presParOf" srcId="{708A0BF7-A416-4709-A87C-21F3398CAEA5}" destId="{B3E71B69-C578-4E00-9927-34A16E9C96C9}" srcOrd="0" destOrd="0" presId="urn:microsoft.com/office/officeart/2009/3/layout/StepUpProcess"/>
    <dgm:cxn modelId="{B0F51E28-A024-425D-9734-72D062E9E46D}" type="presParOf" srcId="{B3E71B69-C578-4E00-9927-34A16E9C96C9}" destId="{C29D15C6-07AC-4589-8CCC-24CF3FC9C6DB}" srcOrd="0" destOrd="0" presId="urn:microsoft.com/office/officeart/2009/3/layout/StepUpProcess"/>
    <dgm:cxn modelId="{2B4C505B-C89F-4B3E-A225-DA6DD1FA591D}" type="presParOf" srcId="{B3E71B69-C578-4E00-9927-34A16E9C96C9}" destId="{A3EF2DD0-17D3-4D27-B4F6-F9D46B57DF85}" srcOrd="1" destOrd="0" presId="urn:microsoft.com/office/officeart/2009/3/layout/StepUpProcess"/>
    <dgm:cxn modelId="{A3859491-CF8A-4138-A0E3-86F6993E7D2D}" type="presParOf" srcId="{B3E71B69-C578-4E00-9927-34A16E9C96C9}" destId="{BB165B35-CC80-4076-9101-07C7DE8E269A}" srcOrd="2" destOrd="0" presId="urn:microsoft.com/office/officeart/2009/3/layout/StepUpProcess"/>
    <dgm:cxn modelId="{53807DF0-9E65-434A-BDA4-BCEB33F67F1E}" type="presParOf" srcId="{708A0BF7-A416-4709-A87C-21F3398CAEA5}" destId="{04F961E3-A1B5-4FBF-9B38-94710F5F3C00}" srcOrd="1" destOrd="0" presId="urn:microsoft.com/office/officeart/2009/3/layout/StepUpProcess"/>
    <dgm:cxn modelId="{A0214E69-3EF5-44B7-8B19-09AE6E61AE1D}" type="presParOf" srcId="{04F961E3-A1B5-4FBF-9B38-94710F5F3C00}" destId="{B9D60B59-BC9C-44DB-9A02-BD1392D29DD8}" srcOrd="0" destOrd="0" presId="urn:microsoft.com/office/officeart/2009/3/layout/StepUpProcess"/>
    <dgm:cxn modelId="{889E89BD-39AF-400E-AB98-7EE313DC5F40}" type="presParOf" srcId="{708A0BF7-A416-4709-A87C-21F3398CAEA5}" destId="{B03D98BE-D17B-42A9-9066-2A4EA88D1885}" srcOrd="2" destOrd="0" presId="urn:microsoft.com/office/officeart/2009/3/layout/StepUpProcess"/>
    <dgm:cxn modelId="{AB2B8CB1-7784-48C2-B3CB-1C253250C38E}" type="presParOf" srcId="{B03D98BE-D17B-42A9-9066-2A4EA88D1885}" destId="{3C3FC654-B3F4-4CBE-AA1B-608264053F6B}" srcOrd="0" destOrd="0" presId="urn:microsoft.com/office/officeart/2009/3/layout/StepUpProcess"/>
    <dgm:cxn modelId="{F7C80B98-A242-40C3-81E2-932D0CA6426C}" type="presParOf" srcId="{B03D98BE-D17B-42A9-9066-2A4EA88D1885}" destId="{090D207F-6633-4503-95C2-3F109B785740}" srcOrd="1" destOrd="0" presId="urn:microsoft.com/office/officeart/2009/3/layout/StepUpProcess"/>
    <dgm:cxn modelId="{EF5A1F49-B41A-4257-A061-18252B3185A0}" type="presParOf" srcId="{B03D98BE-D17B-42A9-9066-2A4EA88D1885}" destId="{C316683A-655C-45FC-AFF7-0765AEE8E61F}" srcOrd="2" destOrd="0" presId="urn:microsoft.com/office/officeart/2009/3/layout/StepUpProcess"/>
    <dgm:cxn modelId="{517D95AA-52B4-4456-9C61-EEA3C4E59195}" type="presParOf" srcId="{708A0BF7-A416-4709-A87C-21F3398CAEA5}" destId="{FC82A982-E7A9-4B95-9A6D-45797516FD8C}" srcOrd="3" destOrd="0" presId="urn:microsoft.com/office/officeart/2009/3/layout/StepUpProcess"/>
    <dgm:cxn modelId="{C6B92503-11DA-4B60-83C6-F9ADE9006EF1}" type="presParOf" srcId="{FC82A982-E7A9-4B95-9A6D-45797516FD8C}" destId="{ECE9E7A1-EC98-4B28-9ECA-B452EE8F465D}" srcOrd="0" destOrd="0" presId="urn:microsoft.com/office/officeart/2009/3/layout/StepUpProcess"/>
    <dgm:cxn modelId="{FFBD0D90-FE44-4950-B251-1746A0BAF150}" type="presParOf" srcId="{708A0BF7-A416-4709-A87C-21F3398CAEA5}" destId="{56E07F61-8D9B-4CF4-A00C-16D55D2D62FF}" srcOrd="4" destOrd="0" presId="urn:microsoft.com/office/officeart/2009/3/layout/StepUpProcess"/>
    <dgm:cxn modelId="{A6A79D88-82AE-41D9-8D18-3D2DFFC0C289}" type="presParOf" srcId="{56E07F61-8D9B-4CF4-A00C-16D55D2D62FF}" destId="{46A9F2B5-1B55-4913-9546-59E0E1D0110A}" srcOrd="0" destOrd="0" presId="urn:microsoft.com/office/officeart/2009/3/layout/StepUpProcess"/>
    <dgm:cxn modelId="{32334B82-076F-4048-8F8A-244BE8CEB78E}" type="presParOf" srcId="{56E07F61-8D9B-4CF4-A00C-16D55D2D62FF}" destId="{FB36B8EF-09FD-4F50-B1B2-2C7A4D27391E}" srcOrd="1" destOrd="0" presId="urn:microsoft.com/office/officeart/2009/3/layout/StepUpProcess"/>
    <dgm:cxn modelId="{88BA6437-D711-401F-9332-D944EDF70A10}" type="presParOf" srcId="{56E07F61-8D9B-4CF4-A00C-16D55D2D62FF}" destId="{1C955794-C0D3-4843-9D15-76FD669DD9B1}" srcOrd="2" destOrd="0" presId="urn:microsoft.com/office/officeart/2009/3/layout/StepUpProcess"/>
    <dgm:cxn modelId="{3F23B487-F6DB-4335-BBED-1AD664E526A1}" type="presParOf" srcId="{708A0BF7-A416-4709-A87C-21F3398CAEA5}" destId="{B0733124-E5A0-4DB8-996A-290668FB57FE}" srcOrd="5" destOrd="0" presId="urn:microsoft.com/office/officeart/2009/3/layout/StepUpProcess"/>
    <dgm:cxn modelId="{6DDDF1B3-010F-4EBD-A686-D25B4B3055F9}" type="presParOf" srcId="{B0733124-E5A0-4DB8-996A-290668FB57FE}" destId="{2B15E32C-18BF-4EF5-BAEC-CC5BA00D8CC1}" srcOrd="0" destOrd="0" presId="urn:microsoft.com/office/officeart/2009/3/layout/StepUpProcess"/>
    <dgm:cxn modelId="{A02F9A86-A526-435E-ADE2-5BB549E97BBA}" type="presParOf" srcId="{708A0BF7-A416-4709-A87C-21F3398CAEA5}" destId="{B4DEE251-9736-43F6-B85F-A38BAE93774B}" srcOrd="6" destOrd="0" presId="urn:microsoft.com/office/officeart/2009/3/layout/StepUpProcess"/>
    <dgm:cxn modelId="{4C90AF38-89EC-4221-B9AF-4C2FE7811D95}" type="presParOf" srcId="{B4DEE251-9736-43F6-B85F-A38BAE93774B}" destId="{EC0D2D31-959E-4F74-BE42-635C8A784ABE}" srcOrd="0" destOrd="0" presId="urn:microsoft.com/office/officeart/2009/3/layout/StepUpProcess"/>
    <dgm:cxn modelId="{BB305C94-5ABD-40BF-B67E-D96DD5426E65}" type="presParOf" srcId="{B4DEE251-9736-43F6-B85F-A38BAE93774B}" destId="{13EC714B-C3FE-4641-BC69-7AD59D4978D4}" srcOrd="1" destOrd="0" presId="urn:microsoft.com/office/officeart/2009/3/layout/StepUpProcess"/>
    <dgm:cxn modelId="{2349FDCA-106C-4DB8-BFFD-07579EF75EB4}" type="presParOf" srcId="{B4DEE251-9736-43F6-B85F-A38BAE93774B}" destId="{6E2C60CB-92D3-42C7-9797-B98A7E7024F7}" srcOrd="2" destOrd="0" presId="urn:microsoft.com/office/officeart/2009/3/layout/StepUpProcess"/>
    <dgm:cxn modelId="{1988D82C-756A-458F-A014-ECCC04401C88}" type="presParOf" srcId="{708A0BF7-A416-4709-A87C-21F3398CAEA5}" destId="{FB177E7D-E7E5-4B21-9EBE-026B5AD19806}" srcOrd="7" destOrd="0" presId="urn:microsoft.com/office/officeart/2009/3/layout/StepUpProcess"/>
    <dgm:cxn modelId="{45768824-4A4B-40F3-A95D-557A9A9A392F}" type="presParOf" srcId="{FB177E7D-E7E5-4B21-9EBE-026B5AD19806}" destId="{6B33A980-B9B4-445B-B85F-3EF5CA37DF88}" srcOrd="0" destOrd="0" presId="urn:microsoft.com/office/officeart/2009/3/layout/StepUpProcess"/>
    <dgm:cxn modelId="{04A7602A-EE58-4E93-9897-9C482AE95357}" type="presParOf" srcId="{708A0BF7-A416-4709-A87C-21F3398CAEA5}" destId="{4235A5D0-5CFC-4233-938E-C5754FC7FA68}" srcOrd="8" destOrd="0" presId="urn:microsoft.com/office/officeart/2009/3/layout/StepUpProcess"/>
    <dgm:cxn modelId="{44C59B51-9BDD-4111-A5DA-2D33C7F0B3DC}" type="presParOf" srcId="{4235A5D0-5CFC-4233-938E-C5754FC7FA68}" destId="{08FC8BE4-95D3-4409-AA7F-3573E266C6CD}" srcOrd="0" destOrd="0" presId="urn:microsoft.com/office/officeart/2009/3/layout/StepUpProcess"/>
    <dgm:cxn modelId="{E4E0F689-2494-4DDD-B186-8AD1874E923E}" type="presParOf" srcId="{4235A5D0-5CFC-4233-938E-C5754FC7FA68}" destId="{B0D8CB92-0718-41D1-B065-99B075A8BBD5}" srcOrd="1" destOrd="0" presId="urn:microsoft.com/office/officeart/2009/3/layout/StepUpProcess"/>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C32B05-62EA-407A-B21C-2310C7945705}" type="doc">
      <dgm:prSet loTypeId="urn:microsoft.com/office/officeart/2005/8/layout/hList7#1" loCatId="list" qsTypeId="urn:microsoft.com/office/officeart/2005/8/quickstyle/simple4" qsCatId="simple" csTypeId="urn:microsoft.com/office/officeart/2005/8/colors/colorful1#25" csCatId="colorful" phldr="1"/>
      <dgm:spPr/>
      <dgm:t>
        <a:bodyPr/>
        <a:lstStyle/>
        <a:p>
          <a:endParaRPr lang="en-US"/>
        </a:p>
      </dgm:t>
    </dgm:pt>
    <dgm:pt modelId="{42D71409-67F9-455C-8C6D-716D284AAA6B}">
      <dgm:prSet phldrT="[Text]" custT="1"/>
      <dgm:spPr/>
      <dgm:t>
        <a:bodyPr/>
        <a:lstStyle/>
        <a:p>
          <a:pPr algn="l">
            <a:lnSpc>
              <a:spcPct val="100000"/>
            </a:lnSpc>
            <a:spcAft>
              <a:spcPts val="0"/>
            </a:spcAft>
          </a:pPr>
          <a:r>
            <a:rPr lang="en-US" sz="1400" b="1" dirty="0" smtClean="0"/>
            <a:t>    Science</a:t>
          </a:r>
        </a:p>
        <a:p>
          <a:pPr algn="l">
            <a:lnSpc>
              <a:spcPct val="100000"/>
            </a:lnSpc>
            <a:spcAft>
              <a:spcPts val="0"/>
            </a:spcAft>
          </a:pPr>
          <a:r>
            <a:rPr lang="en-US" sz="1400" b="1" dirty="0" smtClean="0"/>
            <a:t>  </a:t>
          </a:r>
          <a:endParaRPr lang="en-US" sz="1400" b="1" dirty="0"/>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custT="1"/>
      <dgm:spPr>
        <a:solidFill>
          <a:srgbClr val="FF0000"/>
        </a:solidFill>
      </dgm:spPr>
      <dgm:t>
        <a:bodyPr/>
        <a:lstStyle/>
        <a:p>
          <a:pPr algn="l">
            <a:lnSpc>
              <a:spcPct val="100000"/>
            </a:lnSpc>
            <a:spcAft>
              <a:spcPts val="0"/>
            </a:spcAft>
          </a:pPr>
          <a:r>
            <a:rPr lang="en-US" sz="1400" b="1" dirty="0" smtClean="0"/>
            <a:t>  Law/Policy</a:t>
          </a:r>
        </a:p>
        <a:p>
          <a:pPr algn="l">
            <a:lnSpc>
              <a:spcPct val="100000"/>
            </a:lnSpc>
            <a:spcAft>
              <a:spcPts val="0"/>
            </a:spcAft>
          </a:pPr>
          <a:endParaRPr lang="en-US" sz="1400" b="1" dirty="0"/>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EE62A4F6-4AC4-435B-990E-81A71CE8CAC7}">
      <dgm:prSet phldrT="[Text]" custT="1"/>
      <dgm:spPr/>
      <dgm:t>
        <a:bodyPr/>
        <a:lstStyle/>
        <a:p>
          <a:r>
            <a:rPr lang="en-US" sz="1400" b="1" dirty="0" smtClean="0"/>
            <a:t>Socio- economics</a:t>
          </a:r>
          <a:endParaRPr lang="en-US" sz="1400" b="1" dirty="0"/>
        </a:p>
      </dgm:t>
    </dgm:pt>
    <dgm:pt modelId="{F287B947-7343-4FA2-B288-B23A59FFAE31}" type="parTrans" cxnId="{3A2CECA6-0C5B-46BB-B7C6-7D37E9D210BD}">
      <dgm:prSet/>
      <dgm:spPr/>
      <dgm:t>
        <a:bodyPr/>
        <a:lstStyle/>
        <a:p>
          <a:endParaRPr lang="en-US"/>
        </a:p>
      </dgm:t>
    </dgm:pt>
    <dgm:pt modelId="{389F9A93-0231-4877-8C41-5D5B8DD7AAC0}" type="sibTrans" cxnId="{3A2CECA6-0C5B-46BB-B7C6-7D37E9D210BD}">
      <dgm:prSet/>
      <dgm:spPr/>
      <dgm:t>
        <a:bodyPr/>
        <a:lstStyle/>
        <a:p>
          <a:endParaRPr lang="en-US"/>
        </a:p>
      </dgm:t>
    </dgm:pt>
    <dgm:pt modelId="{B6D9DE15-697B-42C2-B6A1-CE31260EED93}">
      <dgm:prSet phldrT="[Text]" custT="1"/>
      <dgm:spPr>
        <a:solidFill>
          <a:srgbClr val="00B0F0"/>
        </a:solidFill>
      </dgm:spPr>
      <dgm:t>
        <a:bodyPr/>
        <a:lstStyle/>
        <a:p>
          <a:pPr>
            <a:lnSpc>
              <a:spcPct val="100000"/>
            </a:lnSpc>
            <a:spcAft>
              <a:spcPts val="0"/>
            </a:spcAft>
          </a:pPr>
          <a:r>
            <a:rPr lang="en-US" sz="1400" dirty="0" smtClean="0"/>
            <a:t> </a:t>
          </a:r>
          <a:r>
            <a:rPr lang="en-US" sz="1400" b="1" dirty="0" smtClean="0"/>
            <a:t>Scaling</a:t>
          </a:r>
        </a:p>
        <a:p>
          <a:pPr>
            <a:lnSpc>
              <a:spcPct val="100000"/>
            </a:lnSpc>
            <a:spcAft>
              <a:spcPts val="0"/>
            </a:spcAft>
          </a:pPr>
          <a:endParaRPr lang="en-US" sz="1400" b="1" dirty="0"/>
        </a:p>
      </dgm:t>
    </dgm:pt>
    <dgm:pt modelId="{EAC9FC21-5112-4CCF-8070-06ED15ED24ED}" type="parTrans" cxnId="{40513FB0-F94C-499F-9A0B-9E0341D0A0C2}">
      <dgm:prSet/>
      <dgm:spPr/>
      <dgm:t>
        <a:bodyPr/>
        <a:lstStyle/>
        <a:p>
          <a:endParaRPr lang="en-US"/>
        </a:p>
      </dgm:t>
    </dgm:pt>
    <dgm:pt modelId="{B605B681-1ACB-4650-8600-F9223ABDDC16}" type="sibTrans" cxnId="{40513FB0-F94C-499F-9A0B-9E0341D0A0C2}">
      <dgm:prSet/>
      <dgm:spPr/>
      <dgm:t>
        <a:bodyPr/>
        <a:lstStyle/>
        <a:p>
          <a:endParaRPr lang="en-US"/>
        </a:p>
      </dgm:t>
    </dgm:pt>
    <dgm:pt modelId="{6CF284C3-4A70-4432-8F33-E75A802B3330}">
      <dgm:prSet custT="1"/>
      <dgm:spPr>
        <a:solidFill>
          <a:srgbClr val="FF0000"/>
        </a:solidFill>
      </dgm:spPr>
      <dgm:t>
        <a:bodyPr/>
        <a:lstStyle/>
        <a:p>
          <a:pPr algn="l">
            <a:lnSpc>
              <a:spcPct val="100000"/>
            </a:lnSpc>
            <a:spcAft>
              <a:spcPts val="0"/>
            </a:spcAft>
          </a:pPr>
          <a:r>
            <a:rPr lang="en-US" sz="1400" b="1" dirty="0" smtClean="0"/>
            <a:t>Decision making</a:t>
          </a:r>
          <a:endParaRPr lang="en-US" sz="1400" b="1" dirty="0"/>
        </a:p>
      </dgm:t>
    </dgm:pt>
    <dgm:pt modelId="{044831E6-2FC9-4DDA-81FB-5FA418568D07}" type="parTrans" cxnId="{2DC24386-BC50-4BAB-8571-16CB10C2603C}">
      <dgm:prSet/>
      <dgm:spPr/>
      <dgm:t>
        <a:bodyPr/>
        <a:lstStyle/>
        <a:p>
          <a:endParaRPr lang="en-US"/>
        </a:p>
      </dgm:t>
    </dgm:pt>
    <dgm:pt modelId="{CD50B82D-84BB-4747-B282-ABB339EBA294}" type="sibTrans" cxnId="{2DC24386-BC50-4BAB-8571-16CB10C2603C}">
      <dgm:prSet/>
      <dgm:spPr/>
      <dgm:t>
        <a:bodyPr/>
        <a:lstStyle/>
        <a:p>
          <a:endParaRPr lang="en-US"/>
        </a:p>
      </dgm:t>
    </dgm:pt>
    <dgm:pt modelId="{3AF880A5-0F00-4315-A5DF-1FE656798601}">
      <dgm:prSet phldrT="[Text]" custT="1"/>
      <dgm:spPr/>
      <dgm:t>
        <a:bodyPr/>
        <a:lstStyle/>
        <a:p>
          <a:pPr algn="l">
            <a:lnSpc>
              <a:spcPct val="100000"/>
            </a:lnSpc>
            <a:spcAft>
              <a:spcPts val="0"/>
            </a:spcAft>
          </a:pPr>
          <a:r>
            <a:rPr lang="en-US" sz="1400" b="1" dirty="0" smtClean="0"/>
            <a:t>Groundwater</a:t>
          </a:r>
          <a:endParaRPr lang="en-US" sz="1400" b="1" dirty="0"/>
        </a:p>
      </dgm:t>
    </dgm:pt>
    <dgm:pt modelId="{A13BB1F9-5857-4B43-8BF5-6589AA2CB759}" type="parTrans" cxnId="{24F8CBE2-5003-4E69-A772-6B98F2B05181}">
      <dgm:prSet/>
      <dgm:spPr/>
      <dgm:t>
        <a:bodyPr/>
        <a:lstStyle/>
        <a:p>
          <a:endParaRPr lang="en-US"/>
        </a:p>
      </dgm:t>
    </dgm:pt>
    <dgm:pt modelId="{C198C41D-2640-4669-83ED-E0CD35701C8E}" type="sibTrans" cxnId="{24F8CBE2-5003-4E69-A772-6B98F2B05181}">
      <dgm:prSet/>
      <dgm:spPr/>
      <dgm:t>
        <a:bodyPr/>
        <a:lstStyle/>
        <a:p>
          <a:endParaRPr lang="en-US"/>
        </a:p>
      </dgm:t>
    </dgm:pt>
    <dgm:pt modelId="{8EA7219F-BDB2-48EB-9EEB-3133522D132E}">
      <dgm:prSet phldrT="[Text]" custT="1"/>
      <dgm:spPr/>
      <dgm:t>
        <a:bodyPr/>
        <a:lstStyle/>
        <a:p>
          <a:pPr algn="l">
            <a:lnSpc>
              <a:spcPct val="100000"/>
            </a:lnSpc>
            <a:spcAft>
              <a:spcPts val="0"/>
            </a:spcAft>
          </a:pPr>
          <a:r>
            <a:rPr lang="en-US" sz="1400" b="1" dirty="0" smtClean="0"/>
            <a:t>Surface water</a:t>
          </a:r>
          <a:endParaRPr lang="en-US" sz="1400" b="1" dirty="0"/>
        </a:p>
      </dgm:t>
    </dgm:pt>
    <dgm:pt modelId="{3EE8403A-CB7C-4815-85BD-AEBCAEB71B37}" type="parTrans" cxnId="{58AD7EEF-D408-406B-87EE-4691D4C30668}">
      <dgm:prSet/>
      <dgm:spPr/>
      <dgm:t>
        <a:bodyPr/>
        <a:lstStyle/>
        <a:p>
          <a:endParaRPr lang="en-US"/>
        </a:p>
      </dgm:t>
    </dgm:pt>
    <dgm:pt modelId="{C94B7947-85DC-4B21-BB99-DF8438356F98}" type="sibTrans" cxnId="{58AD7EEF-D408-406B-87EE-4691D4C30668}">
      <dgm:prSet/>
      <dgm:spPr/>
      <dgm:t>
        <a:bodyPr/>
        <a:lstStyle/>
        <a:p>
          <a:endParaRPr lang="en-US"/>
        </a:p>
      </dgm:t>
    </dgm:pt>
    <dgm:pt modelId="{BE788BF5-FE9F-4C7D-A1CD-9232D7860179}">
      <dgm:prSet phldrT="[Text]" custT="1"/>
      <dgm:spPr>
        <a:solidFill>
          <a:srgbClr val="FF0000"/>
        </a:solidFill>
      </dgm:spPr>
      <dgm:t>
        <a:bodyPr/>
        <a:lstStyle/>
        <a:p>
          <a:pPr algn="l">
            <a:lnSpc>
              <a:spcPct val="100000"/>
            </a:lnSpc>
            <a:spcAft>
              <a:spcPts val="0"/>
            </a:spcAft>
          </a:pPr>
          <a:r>
            <a:rPr lang="en-US" sz="1400" b="1" dirty="0" smtClean="0"/>
            <a:t>Consultation</a:t>
          </a:r>
          <a:endParaRPr lang="en-US" sz="1400" b="1" dirty="0"/>
        </a:p>
      </dgm:t>
    </dgm:pt>
    <dgm:pt modelId="{963A52CB-C772-45F2-8A30-8ABA6B14D3CE}" type="parTrans" cxnId="{35013F34-57BC-4E3C-A003-07C0E49926DB}">
      <dgm:prSet/>
      <dgm:spPr/>
      <dgm:t>
        <a:bodyPr/>
        <a:lstStyle/>
        <a:p>
          <a:endParaRPr lang="en-US"/>
        </a:p>
      </dgm:t>
    </dgm:pt>
    <dgm:pt modelId="{88191C5E-55BA-42F2-B842-FC86CBBADC0F}" type="sibTrans" cxnId="{35013F34-57BC-4E3C-A003-07C0E49926DB}">
      <dgm:prSet/>
      <dgm:spPr/>
      <dgm:t>
        <a:bodyPr/>
        <a:lstStyle/>
        <a:p>
          <a:endParaRPr lang="en-US"/>
        </a:p>
      </dgm:t>
    </dgm:pt>
    <dgm:pt modelId="{DDCF078C-D429-4F3D-A86A-601C37333F0E}">
      <dgm:prSet phldrT="[Text]" custT="1"/>
      <dgm:spPr/>
      <dgm:t>
        <a:bodyPr/>
        <a:lstStyle/>
        <a:p>
          <a:r>
            <a:rPr lang="en-US" sz="1400" b="1" dirty="0" smtClean="0"/>
            <a:t>Participation</a:t>
          </a:r>
          <a:endParaRPr lang="en-US" sz="1400" b="1" dirty="0"/>
        </a:p>
      </dgm:t>
    </dgm:pt>
    <dgm:pt modelId="{1882E0FC-22B0-4EC0-AFEA-6913C3E42D04}" type="parTrans" cxnId="{8ED196F6-6553-443C-AAB2-40F72E795577}">
      <dgm:prSet/>
      <dgm:spPr/>
      <dgm:t>
        <a:bodyPr/>
        <a:lstStyle/>
        <a:p>
          <a:endParaRPr lang="en-US"/>
        </a:p>
      </dgm:t>
    </dgm:pt>
    <dgm:pt modelId="{E265BFA4-891C-408C-98FC-08B80CC170BD}" type="sibTrans" cxnId="{8ED196F6-6553-443C-AAB2-40F72E795577}">
      <dgm:prSet/>
      <dgm:spPr/>
      <dgm:t>
        <a:bodyPr/>
        <a:lstStyle/>
        <a:p>
          <a:endParaRPr lang="en-US"/>
        </a:p>
      </dgm:t>
    </dgm:pt>
    <dgm:pt modelId="{D416A02A-0A88-4E36-B734-A21335A8DD2D}">
      <dgm:prSet phldrT="[Text]" custT="1"/>
      <dgm:spPr/>
      <dgm:t>
        <a:bodyPr/>
        <a:lstStyle/>
        <a:p>
          <a:r>
            <a:rPr lang="en-US" sz="1400" b="1" dirty="0" smtClean="0"/>
            <a:t>Funding</a:t>
          </a:r>
          <a:endParaRPr lang="en-US" sz="1400" dirty="0"/>
        </a:p>
      </dgm:t>
    </dgm:pt>
    <dgm:pt modelId="{FC806BFF-490C-4885-AC46-7E363DD85082}" type="parTrans" cxnId="{F5E63DE7-E621-486A-821D-56723B2BF235}">
      <dgm:prSet/>
      <dgm:spPr/>
      <dgm:t>
        <a:bodyPr/>
        <a:lstStyle/>
        <a:p>
          <a:endParaRPr lang="en-US"/>
        </a:p>
      </dgm:t>
    </dgm:pt>
    <dgm:pt modelId="{D3B5DA4F-29AB-46CB-9796-98FE9606C128}" type="sibTrans" cxnId="{F5E63DE7-E621-486A-821D-56723B2BF235}">
      <dgm:prSet/>
      <dgm:spPr/>
      <dgm:t>
        <a:bodyPr/>
        <a:lstStyle/>
        <a:p>
          <a:endParaRPr lang="en-US"/>
        </a:p>
      </dgm:t>
    </dgm:pt>
    <dgm:pt modelId="{0175455E-C54B-45D4-9F64-0589EB6B3316}">
      <dgm:prSet phldrT="[Text]" custT="1"/>
      <dgm:spPr>
        <a:solidFill>
          <a:srgbClr val="00B0F0"/>
        </a:solidFill>
      </dgm:spPr>
      <dgm:t>
        <a:bodyPr/>
        <a:lstStyle/>
        <a:p>
          <a:pPr>
            <a:lnSpc>
              <a:spcPct val="100000"/>
            </a:lnSpc>
            <a:spcAft>
              <a:spcPts val="0"/>
            </a:spcAft>
          </a:pPr>
          <a:r>
            <a:rPr lang="en-US" sz="1400" b="1" dirty="0" smtClean="0"/>
            <a:t>National</a:t>
          </a:r>
          <a:endParaRPr lang="en-US" sz="1400" b="1" dirty="0"/>
        </a:p>
      </dgm:t>
    </dgm:pt>
    <dgm:pt modelId="{88BD4BDB-1D85-4113-AFEC-21431AF63D5F}" type="parTrans" cxnId="{C8B436FC-B783-46B4-A145-3B3B3DD3B3F9}">
      <dgm:prSet/>
      <dgm:spPr/>
      <dgm:t>
        <a:bodyPr/>
        <a:lstStyle/>
        <a:p>
          <a:endParaRPr lang="en-US"/>
        </a:p>
      </dgm:t>
    </dgm:pt>
    <dgm:pt modelId="{814ADA3B-AA89-4AB7-868E-C824585A3ABB}" type="sibTrans" cxnId="{C8B436FC-B783-46B4-A145-3B3B3DD3B3F9}">
      <dgm:prSet/>
      <dgm:spPr/>
      <dgm:t>
        <a:bodyPr/>
        <a:lstStyle/>
        <a:p>
          <a:endParaRPr lang="en-US"/>
        </a:p>
      </dgm:t>
    </dgm:pt>
    <dgm:pt modelId="{D96BD766-7A45-44C2-B6DC-068AE128BF44}">
      <dgm:prSet phldrT="[Text]" custT="1"/>
      <dgm:spPr>
        <a:solidFill>
          <a:srgbClr val="00B0F0"/>
        </a:solidFill>
      </dgm:spPr>
      <dgm:t>
        <a:bodyPr/>
        <a:lstStyle/>
        <a:p>
          <a:pPr>
            <a:lnSpc>
              <a:spcPct val="100000"/>
            </a:lnSpc>
            <a:spcAft>
              <a:spcPts val="0"/>
            </a:spcAft>
          </a:pPr>
          <a:r>
            <a:rPr lang="en-US" sz="1400" b="1" dirty="0" smtClean="0"/>
            <a:t>Regional</a:t>
          </a:r>
          <a:endParaRPr lang="en-US" sz="1400" b="1" dirty="0"/>
        </a:p>
      </dgm:t>
    </dgm:pt>
    <dgm:pt modelId="{1723986A-39AC-4737-B675-843E1268E3F0}" type="parTrans" cxnId="{A8DB1F9F-8C0D-44C6-B0CF-E185E4743C27}">
      <dgm:prSet/>
      <dgm:spPr/>
      <dgm:t>
        <a:bodyPr/>
        <a:lstStyle/>
        <a:p>
          <a:endParaRPr lang="en-US"/>
        </a:p>
      </dgm:t>
    </dgm:pt>
    <dgm:pt modelId="{053D2587-FEB8-41DF-8458-0B353CDF3513}" type="sibTrans" cxnId="{A8DB1F9F-8C0D-44C6-B0CF-E185E4743C27}">
      <dgm:prSet/>
      <dgm:spPr/>
      <dgm:t>
        <a:bodyPr/>
        <a:lstStyle/>
        <a:p>
          <a:endParaRPr lang="en-US"/>
        </a:p>
      </dgm:t>
    </dgm:pt>
    <dgm:pt modelId="{7D30C1EC-9FEF-43C0-BFC4-92833F036D4B}">
      <dgm:prSet phldrT="[Text]" custT="1"/>
      <dgm:spPr>
        <a:solidFill>
          <a:srgbClr val="00B0F0"/>
        </a:solidFill>
      </dgm:spPr>
      <dgm:t>
        <a:bodyPr/>
        <a:lstStyle/>
        <a:p>
          <a:pPr>
            <a:lnSpc>
              <a:spcPct val="100000"/>
            </a:lnSpc>
            <a:spcAft>
              <a:spcPts val="0"/>
            </a:spcAft>
          </a:pPr>
          <a:r>
            <a:rPr lang="en-US" sz="1400" b="1" dirty="0" smtClean="0"/>
            <a:t>Local</a:t>
          </a:r>
          <a:endParaRPr lang="en-US" sz="1400" b="1" dirty="0"/>
        </a:p>
      </dgm:t>
    </dgm:pt>
    <dgm:pt modelId="{1F0B5474-139D-45D5-917A-3D43051F8917}" type="parTrans" cxnId="{8573B9CA-25C5-4A0C-8E5A-EC698221C0F4}">
      <dgm:prSet/>
      <dgm:spPr/>
      <dgm:t>
        <a:bodyPr/>
        <a:lstStyle/>
        <a:p>
          <a:endParaRPr lang="en-GB"/>
        </a:p>
      </dgm:t>
    </dgm:pt>
    <dgm:pt modelId="{5EA4535A-2D35-471E-BE9D-365848222613}" type="sibTrans" cxnId="{8573B9CA-25C5-4A0C-8E5A-EC698221C0F4}">
      <dgm:prSet/>
      <dgm:spPr/>
      <dgm:t>
        <a:bodyPr/>
        <a:lstStyle/>
        <a:p>
          <a:endParaRPr lang="en-GB"/>
        </a:p>
      </dgm:t>
    </dgm:pt>
    <dgm:pt modelId="{ABF7AEC2-9455-402B-B978-4CD87A3A0B60}" type="pres">
      <dgm:prSet presAssocID="{B9C32B05-62EA-407A-B21C-2310C7945705}" presName="Name0" presStyleCnt="0">
        <dgm:presLayoutVars>
          <dgm:dir/>
          <dgm:resizeHandles val="exact"/>
        </dgm:presLayoutVars>
      </dgm:prSet>
      <dgm:spPr/>
      <dgm:t>
        <a:bodyPr/>
        <a:lstStyle/>
        <a:p>
          <a:endParaRPr lang="en-US"/>
        </a:p>
      </dgm:t>
    </dgm:pt>
    <dgm:pt modelId="{9FC5FB4D-BCD2-4ED8-AEDD-BCAE3BE930BC}" type="pres">
      <dgm:prSet presAssocID="{B9C32B05-62EA-407A-B21C-2310C7945705}" presName="fgShape" presStyleLbl="fgShp" presStyleIdx="0" presStyleCnt="1" custLinFactY="100000" custLinFactNeighborX="28791" custLinFactNeighborY="135889"/>
      <dgm:spPr>
        <a:noFill/>
      </dgm:spPr>
      <dgm:t>
        <a:bodyPr/>
        <a:lstStyle/>
        <a:p>
          <a:endParaRPr lang="en-US"/>
        </a:p>
      </dgm:t>
    </dgm:pt>
    <dgm:pt modelId="{301F34D6-1506-4399-82A5-40B52C61A29F}" type="pres">
      <dgm:prSet presAssocID="{B9C32B05-62EA-407A-B21C-2310C7945705}" presName="linComp" presStyleCnt="0"/>
      <dgm:spPr/>
      <dgm:t>
        <a:bodyPr/>
        <a:lstStyle/>
        <a:p>
          <a:endParaRPr lang="en-US"/>
        </a:p>
      </dgm:t>
    </dgm:pt>
    <dgm:pt modelId="{D33308C0-CF54-49C7-BCFD-2D84CFDF380D}" type="pres">
      <dgm:prSet presAssocID="{42D71409-67F9-455C-8C6D-716D284AAA6B}" presName="compNode" presStyleCnt="0"/>
      <dgm:spPr/>
      <dgm:t>
        <a:bodyPr/>
        <a:lstStyle/>
        <a:p>
          <a:endParaRPr lang="en-US"/>
        </a:p>
      </dgm:t>
    </dgm:pt>
    <dgm:pt modelId="{2CDEA8B3-4A4C-4D2A-BB89-909F542EAF96}" type="pres">
      <dgm:prSet presAssocID="{42D71409-67F9-455C-8C6D-716D284AAA6B}" presName="bkgdShape" presStyleLbl="node1" presStyleIdx="0" presStyleCnt="4" custScaleX="114696" custLinFactNeighborX="-104" custLinFactNeighborY="-645"/>
      <dgm:spPr/>
      <dgm:t>
        <a:bodyPr/>
        <a:lstStyle/>
        <a:p>
          <a:endParaRPr lang="en-US"/>
        </a:p>
      </dgm:t>
    </dgm:pt>
    <dgm:pt modelId="{282D6346-FEB1-497A-A7D4-74CD35430204}" type="pres">
      <dgm:prSet presAssocID="{42D71409-67F9-455C-8C6D-716D284AAA6B}" presName="nodeTx" presStyleLbl="node1" presStyleIdx="0" presStyleCnt="4">
        <dgm:presLayoutVars>
          <dgm:bulletEnabled val="1"/>
        </dgm:presLayoutVars>
      </dgm:prSet>
      <dgm:spPr/>
      <dgm:t>
        <a:bodyPr/>
        <a:lstStyle/>
        <a:p>
          <a:endParaRPr lang="en-US"/>
        </a:p>
      </dgm:t>
    </dgm:pt>
    <dgm:pt modelId="{77E1DE6F-F434-4A71-A35A-A4BA0E87A4C2}" type="pres">
      <dgm:prSet presAssocID="{42D71409-67F9-455C-8C6D-716D284AAA6B}" presName="invisiNode" presStyleLbl="node1" presStyleIdx="0" presStyleCnt="4"/>
      <dgm:spPr/>
      <dgm:t>
        <a:bodyPr/>
        <a:lstStyle/>
        <a:p>
          <a:endParaRPr lang="en-US"/>
        </a:p>
      </dgm:t>
    </dgm:pt>
    <dgm:pt modelId="{EB95469C-7057-4B5C-8C40-531788F76AD9}" type="pres">
      <dgm:prSet presAssocID="{42D71409-67F9-455C-8C6D-716D284AAA6B}" presName="imagNode"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EEC1E8A7-C6A8-45EA-992A-D1E89061284B}" type="pres">
      <dgm:prSet presAssocID="{478B7D3C-9FB4-4BC6-90AC-49960560DECD}" presName="sibTrans" presStyleLbl="sibTrans2D1" presStyleIdx="0" presStyleCnt="0"/>
      <dgm:spPr/>
      <dgm:t>
        <a:bodyPr/>
        <a:lstStyle/>
        <a:p>
          <a:endParaRPr lang="en-US"/>
        </a:p>
      </dgm:t>
    </dgm:pt>
    <dgm:pt modelId="{6E64CE86-CCB5-475C-B2A1-DCDA48D31436}" type="pres">
      <dgm:prSet presAssocID="{F66099B6-DBBD-4AB0-82D2-877B80F846F7}" presName="compNode" presStyleCnt="0"/>
      <dgm:spPr/>
      <dgm:t>
        <a:bodyPr/>
        <a:lstStyle/>
        <a:p>
          <a:endParaRPr lang="en-US"/>
        </a:p>
      </dgm:t>
    </dgm:pt>
    <dgm:pt modelId="{E14A7ACF-3A90-4555-91E4-403BD1095C5C}" type="pres">
      <dgm:prSet presAssocID="{F66099B6-DBBD-4AB0-82D2-877B80F846F7}" presName="bkgdShape" presStyleLbl="node1" presStyleIdx="1" presStyleCnt="4" custScaleX="109743" custLinFactNeighborX="-1411" custLinFactNeighborY="-872"/>
      <dgm:spPr/>
      <dgm:t>
        <a:bodyPr/>
        <a:lstStyle/>
        <a:p>
          <a:endParaRPr lang="en-US"/>
        </a:p>
      </dgm:t>
    </dgm:pt>
    <dgm:pt modelId="{08995890-0E56-4C61-80D6-F0A1ED4E3B58}" type="pres">
      <dgm:prSet presAssocID="{F66099B6-DBBD-4AB0-82D2-877B80F846F7}" presName="nodeTx" presStyleLbl="node1" presStyleIdx="1" presStyleCnt="4">
        <dgm:presLayoutVars>
          <dgm:bulletEnabled val="1"/>
        </dgm:presLayoutVars>
      </dgm:prSet>
      <dgm:spPr/>
      <dgm:t>
        <a:bodyPr/>
        <a:lstStyle/>
        <a:p>
          <a:endParaRPr lang="en-US"/>
        </a:p>
      </dgm:t>
    </dgm:pt>
    <dgm:pt modelId="{5A7C09DF-B4BE-48A6-95F5-EF817C071484}" type="pres">
      <dgm:prSet presAssocID="{F66099B6-DBBD-4AB0-82D2-877B80F846F7}" presName="invisiNode" presStyleLbl="node1" presStyleIdx="1" presStyleCnt="4"/>
      <dgm:spPr/>
      <dgm:t>
        <a:bodyPr/>
        <a:lstStyle/>
        <a:p>
          <a:endParaRPr lang="en-US"/>
        </a:p>
      </dgm:t>
    </dgm:pt>
    <dgm:pt modelId="{C4833423-7EC3-4C51-A87B-D15B3679E084}" type="pres">
      <dgm:prSet presAssocID="{F66099B6-DBBD-4AB0-82D2-877B80F846F7}" presName="imagNode" presStyleLbl="fgImgPlace1" presStyleIdx="1" presStyleCnt="4" custLinFactNeighborX="241" custLinFactNeighborY="321"/>
      <dgm:spPr>
        <a:blipFill rotWithShape="0">
          <a:blip xmlns:r="http://schemas.openxmlformats.org/officeDocument/2006/relationships" r:embed="rId2"/>
          <a:stretch>
            <a:fillRect/>
          </a:stretch>
        </a:blipFill>
      </dgm:spPr>
      <dgm:t>
        <a:bodyPr/>
        <a:lstStyle/>
        <a:p>
          <a:endParaRPr lang="en-US"/>
        </a:p>
      </dgm:t>
    </dgm:pt>
    <dgm:pt modelId="{74A7E5FA-C98C-4814-9B08-8BB65B1E5D63}" type="pres">
      <dgm:prSet presAssocID="{BC531B32-9B0E-482E-BF91-65C61F17168D}" presName="sibTrans" presStyleLbl="sibTrans2D1" presStyleIdx="0" presStyleCnt="0"/>
      <dgm:spPr/>
      <dgm:t>
        <a:bodyPr/>
        <a:lstStyle/>
        <a:p>
          <a:endParaRPr lang="en-US"/>
        </a:p>
      </dgm:t>
    </dgm:pt>
    <dgm:pt modelId="{B485878D-A9E7-4D26-96F9-50532D769B0A}" type="pres">
      <dgm:prSet presAssocID="{EE62A4F6-4AC4-435B-990E-81A71CE8CAC7}" presName="compNode" presStyleCnt="0"/>
      <dgm:spPr/>
      <dgm:t>
        <a:bodyPr/>
        <a:lstStyle/>
        <a:p>
          <a:endParaRPr lang="en-US"/>
        </a:p>
      </dgm:t>
    </dgm:pt>
    <dgm:pt modelId="{C3F99AA2-DEBD-47CB-AB79-3036D11247D6}" type="pres">
      <dgm:prSet presAssocID="{EE62A4F6-4AC4-435B-990E-81A71CE8CAC7}" presName="bkgdShape" presStyleLbl="node1" presStyleIdx="2" presStyleCnt="4" custScaleX="106850"/>
      <dgm:spPr/>
      <dgm:t>
        <a:bodyPr/>
        <a:lstStyle/>
        <a:p>
          <a:endParaRPr lang="en-US"/>
        </a:p>
      </dgm:t>
    </dgm:pt>
    <dgm:pt modelId="{E41F0031-2F3B-411F-86BA-DF29C04C0966}" type="pres">
      <dgm:prSet presAssocID="{EE62A4F6-4AC4-435B-990E-81A71CE8CAC7}" presName="nodeTx" presStyleLbl="node1" presStyleIdx="2" presStyleCnt="4">
        <dgm:presLayoutVars>
          <dgm:bulletEnabled val="1"/>
        </dgm:presLayoutVars>
      </dgm:prSet>
      <dgm:spPr/>
      <dgm:t>
        <a:bodyPr/>
        <a:lstStyle/>
        <a:p>
          <a:endParaRPr lang="en-US"/>
        </a:p>
      </dgm:t>
    </dgm:pt>
    <dgm:pt modelId="{6F959D8E-E27B-45BE-8EAE-EECC30F4963A}" type="pres">
      <dgm:prSet presAssocID="{EE62A4F6-4AC4-435B-990E-81A71CE8CAC7}" presName="invisiNode" presStyleLbl="node1" presStyleIdx="2" presStyleCnt="4"/>
      <dgm:spPr/>
      <dgm:t>
        <a:bodyPr/>
        <a:lstStyle/>
        <a:p>
          <a:endParaRPr lang="en-US"/>
        </a:p>
      </dgm:t>
    </dgm:pt>
    <dgm:pt modelId="{79888659-AF49-4DC4-B3C0-C33B0AAAF85D}" type="pres">
      <dgm:prSet presAssocID="{EE62A4F6-4AC4-435B-990E-81A71CE8CAC7}" presName="imagNode"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2C5CEB8B-2745-4664-A158-A0C46C015EF1}" type="pres">
      <dgm:prSet presAssocID="{389F9A93-0231-4877-8C41-5D5B8DD7AAC0}" presName="sibTrans" presStyleLbl="sibTrans2D1" presStyleIdx="0" presStyleCnt="0"/>
      <dgm:spPr/>
      <dgm:t>
        <a:bodyPr/>
        <a:lstStyle/>
        <a:p>
          <a:endParaRPr lang="en-US"/>
        </a:p>
      </dgm:t>
    </dgm:pt>
    <dgm:pt modelId="{FDD529D2-1F6E-41CC-8A4F-F6D30CEDAB25}" type="pres">
      <dgm:prSet presAssocID="{B6D9DE15-697B-42C2-B6A1-CE31260EED93}" presName="compNode" presStyleCnt="0"/>
      <dgm:spPr/>
      <dgm:t>
        <a:bodyPr/>
        <a:lstStyle/>
        <a:p>
          <a:endParaRPr lang="en-US"/>
        </a:p>
      </dgm:t>
    </dgm:pt>
    <dgm:pt modelId="{20B002E9-1E2B-4E89-B9B4-ECC20230F333}" type="pres">
      <dgm:prSet presAssocID="{B6D9DE15-697B-42C2-B6A1-CE31260EED93}" presName="bkgdShape" presStyleLbl="node1" presStyleIdx="3" presStyleCnt="4" custLinFactNeighborX="263" custLinFactNeighborY="-872"/>
      <dgm:spPr/>
      <dgm:t>
        <a:bodyPr/>
        <a:lstStyle/>
        <a:p>
          <a:endParaRPr lang="en-US"/>
        </a:p>
      </dgm:t>
    </dgm:pt>
    <dgm:pt modelId="{053BA712-3399-44E2-A66A-75EF9C1F4C79}" type="pres">
      <dgm:prSet presAssocID="{B6D9DE15-697B-42C2-B6A1-CE31260EED93}" presName="nodeTx" presStyleLbl="node1" presStyleIdx="3" presStyleCnt="4">
        <dgm:presLayoutVars>
          <dgm:bulletEnabled val="1"/>
        </dgm:presLayoutVars>
      </dgm:prSet>
      <dgm:spPr/>
      <dgm:t>
        <a:bodyPr/>
        <a:lstStyle/>
        <a:p>
          <a:endParaRPr lang="en-US"/>
        </a:p>
      </dgm:t>
    </dgm:pt>
    <dgm:pt modelId="{2931CD2E-1261-4C07-A7A7-D3A45CF61A39}" type="pres">
      <dgm:prSet presAssocID="{B6D9DE15-697B-42C2-B6A1-CE31260EED93}" presName="invisiNode" presStyleLbl="node1" presStyleIdx="3" presStyleCnt="4"/>
      <dgm:spPr/>
      <dgm:t>
        <a:bodyPr/>
        <a:lstStyle/>
        <a:p>
          <a:endParaRPr lang="en-US"/>
        </a:p>
      </dgm:t>
    </dgm:pt>
    <dgm:pt modelId="{25F0EADA-4821-451A-85D3-43BCEB15FFD4}" type="pres">
      <dgm:prSet presAssocID="{B6D9DE15-697B-42C2-B6A1-CE31260EED93}" presName="imagNode"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Lst>
  <dgm:cxnLst>
    <dgm:cxn modelId="{BA6EE425-B605-422A-AF99-53F9DF43B947}" type="presOf" srcId="{DDCF078C-D429-4F3D-A86A-601C37333F0E}" destId="{E41F0031-2F3B-411F-86BA-DF29C04C0966}" srcOrd="1" destOrd="1" presId="urn:microsoft.com/office/officeart/2005/8/layout/hList7#1"/>
    <dgm:cxn modelId="{06E674F9-A769-406F-A321-82074D467CBB}" type="presOf" srcId="{0175455E-C54B-45D4-9F64-0589EB6B3316}" destId="{053BA712-3399-44E2-A66A-75EF9C1F4C79}" srcOrd="1" destOrd="1" presId="urn:microsoft.com/office/officeart/2005/8/layout/hList7#1"/>
    <dgm:cxn modelId="{B1839286-53BC-46BF-83CC-2951C4E8EED4}" type="presOf" srcId="{EE62A4F6-4AC4-435B-990E-81A71CE8CAC7}" destId="{C3F99AA2-DEBD-47CB-AB79-3036D11247D6}" srcOrd="0" destOrd="0" presId="urn:microsoft.com/office/officeart/2005/8/layout/hList7#1"/>
    <dgm:cxn modelId="{8ED196F6-6553-443C-AAB2-40F72E795577}" srcId="{EE62A4F6-4AC4-435B-990E-81A71CE8CAC7}" destId="{DDCF078C-D429-4F3D-A86A-601C37333F0E}" srcOrd="0" destOrd="0" parTransId="{1882E0FC-22B0-4EC0-AFEA-6913C3E42D04}" sibTransId="{E265BFA4-891C-408C-98FC-08B80CC170BD}"/>
    <dgm:cxn modelId="{DE928E09-9A6E-4848-B4FE-738ADCB0D6F1}" type="presOf" srcId="{B9C32B05-62EA-407A-B21C-2310C7945705}" destId="{ABF7AEC2-9455-402B-B978-4CD87A3A0B60}" srcOrd="0" destOrd="0" presId="urn:microsoft.com/office/officeart/2005/8/layout/hList7#1"/>
    <dgm:cxn modelId="{2792066F-3FC8-4C51-BFDD-16667A60E5CB}" type="presOf" srcId="{F66099B6-DBBD-4AB0-82D2-877B80F846F7}" destId="{E14A7ACF-3A90-4555-91E4-403BD1095C5C}" srcOrd="0" destOrd="0" presId="urn:microsoft.com/office/officeart/2005/8/layout/hList7#1"/>
    <dgm:cxn modelId="{59823B85-6314-4A84-80ED-76E3372688A8}" type="presOf" srcId="{389F9A93-0231-4877-8C41-5D5B8DD7AAC0}" destId="{2C5CEB8B-2745-4664-A158-A0C46C015EF1}" srcOrd="0" destOrd="0" presId="urn:microsoft.com/office/officeart/2005/8/layout/hList7#1"/>
    <dgm:cxn modelId="{9967065B-D1CC-470C-BB8B-852269ADC3C8}" type="presOf" srcId="{D96BD766-7A45-44C2-B6DC-068AE128BF44}" destId="{053BA712-3399-44E2-A66A-75EF9C1F4C79}" srcOrd="1" destOrd="2" presId="urn:microsoft.com/office/officeart/2005/8/layout/hList7#1"/>
    <dgm:cxn modelId="{40513FB0-F94C-499F-9A0B-9E0341D0A0C2}" srcId="{B9C32B05-62EA-407A-B21C-2310C7945705}" destId="{B6D9DE15-697B-42C2-B6A1-CE31260EED93}" srcOrd="3" destOrd="0" parTransId="{EAC9FC21-5112-4CCF-8070-06ED15ED24ED}" sibTransId="{B605B681-1ACB-4650-8600-F9223ABDDC16}"/>
    <dgm:cxn modelId="{F5E63DE7-E621-486A-821D-56723B2BF235}" srcId="{EE62A4F6-4AC4-435B-990E-81A71CE8CAC7}" destId="{D416A02A-0A88-4E36-B734-A21335A8DD2D}" srcOrd="1" destOrd="0" parTransId="{FC806BFF-490C-4885-AC46-7E363DD85082}" sibTransId="{D3B5DA4F-29AB-46CB-9796-98FE9606C128}"/>
    <dgm:cxn modelId="{1DFE5389-784F-476D-B056-7F96B0D75972}" type="presOf" srcId="{EE62A4F6-4AC4-435B-990E-81A71CE8CAC7}" destId="{E41F0031-2F3B-411F-86BA-DF29C04C0966}" srcOrd="1" destOrd="0" presId="urn:microsoft.com/office/officeart/2005/8/layout/hList7#1"/>
    <dgm:cxn modelId="{38F77079-2507-4FAC-8D58-AA0A11076F9C}" type="presOf" srcId="{42D71409-67F9-455C-8C6D-716D284AAA6B}" destId="{2CDEA8B3-4A4C-4D2A-BB89-909F542EAF96}" srcOrd="0" destOrd="0" presId="urn:microsoft.com/office/officeart/2005/8/layout/hList7#1"/>
    <dgm:cxn modelId="{C8B436FC-B783-46B4-A145-3B3B3DD3B3F9}" srcId="{B6D9DE15-697B-42C2-B6A1-CE31260EED93}" destId="{0175455E-C54B-45D4-9F64-0589EB6B3316}" srcOrd="0" destOrd="0" parTransId="{88BD4BDB-1D85-4113-AFEC-21431AF63D5F}" sibTransId="{814ADA3B-AA89-4AB7-868E-C824585A3ABB}"/>
    <dgm:cxn modelId="{48A67DBE-700E-4A0E-A67B-09B86057D424}" type="presOf" srcId="{B6D9DE15-697B-42C2-B6A1-CE31260EED93}" destId="{053BA712-3399-44E2-A66A-75EF9C1F4C79}" srcOrd="1" destOrd="0" presId="urn:microsoft.com/office/officeart/2005/8/layout/hList7#1"/>
    <dgm:cxn modelId="{D7CC29B6-6150-4406-B1DF-8367D8B4D2D4}" type="presOf" srcId="{7D30C1EC-9FEF-43C0-BFC4-92833F036D4B}" destId="{053BA712-3399-44E2-A66A-75EF9C1F4C79}" srcOrd="1" destOrd="3" presId="urn:microsoft.com/office/officeart/2005/8/layout/hList7#1"/>
    <dgm:cxn modelId="{82CD7F9E-12DD-44A5-934E-649DA8B37204}" type="presOf" srcId="{BE788BF5-FE9F-4C7D-A1CD-9232D7860179}" destId="{08995890-0E56-4C61-80D6-F0A1ED4E3B58}" srcOrd="1" destOrd="2" presId="urn:microsoft.com/office/officeart/2005/8/layout/hList7#1"/>
    <dgm:cxn modelId="{58AD7EEF-D408-406B-87EE-4691D4C30668}" srcId="{42D71409-67F9-455C-8C6D-716D284AAA6B}" destId="{8EA7219F-BDB2-48EB-9EEB-3133522D132E}" srcOrd="0" destOrd="0" parTransId="{3EE8403A-CB7C-4815-85BD-AEBCAEB71B37}" sibTransId="{C94B7947-85DC-4B21-BB99-DF8438356F98}"/>
    <dgm:cxn modelId="{D0EF0E84-1E32-4F01-9F7C-0FB43407E2EC}" type="presOf" srcId="{D416A02A-0A88-4E36-B734-A21335A8DD2D}" destId="{E41F0031-2F3B-411F-86BA-DF29C04C0966}" srcOrd="1" destOrd="2" presId="urn:microsoft.com/office/officeart/2005/8/layout/hList7#1"/>
    <dgm:cxn modelId="{2DC24386-BC50-4BAB-8571-16CB10C2603C}" srcId="{F66099B6-DBBD-4AB0-82D2-877B80F846F7}" destId="{6CF284C3-4A70-4432-8F33-E75A802B3330}" srcOrd="0" destOrd="0" parTransId="{044831E6-2FC9-4DDA-81FB-5FA418568D07}" sibTransId="{CD50B82D-84BB-4747-B282-ABB339EBA294}"/>
    <dgm:cxn modelId="{B8ED17C3-E9F0-45C1-A257-7B6081735A34}" type="presOf" srcId="{BE788BF5-FE9F-4C7D-A1CD-9232D7860179}" destId="{E14A7ACF-3A90-4555-91E4-403BD1095C5C}" srcOrd="0" destOrd="2" presId="urn:microsoft.com/office/officeart/2005/8/layout/hList7#1"/>
    <dgm:cxn modelId="{2540EAB1-1A6C-4852-B5EE-6DE68E81E991}" type="presOf" srcId="{BC531B32-9B0E-482E-BF91-65C61F17168D}" destId="{74A7E5FA-C98C-4814-9B08-8BB65B1E5D63}" srcOrd="0" destOrd="0" presId="urn:microsoft.com/office/officeart/2005/8/layout/hList7#1"/>
    <dgm:cxn modelId="{C7CD4D1F-82FB-4408-8411-0D246C5568B9}" type="presOf" srcId="{8EA7219F-BDB2-48EB-9EEB-3133522D132E}" destId="{282D6346-FEB1-497A-A7D4-74CD35430204}" srcOrd="1" destOrd="1" presId="urn:microsoft.com/office/officeart/2005/8/layout/hList7#1"/>
    <dgm:cxn modelId="{B4F3EA32-CE64-4A92-9BAE-BC57E5392B05}" srcId="{B9C32B05-62EA-407A-B21C-2310C7945705}" destId="{F66099B6-DBBD-4AB0-82D2-877B80F846F7}" srcOrd="1" destOrd="0" parTransId="{B09C8BFB-F41C-4AC4-AB94-F216E3081C2D}" sibTransId="{BC531B32-9B0E-482E-BF91-65C61F17168D}"/>
    <dgm:cxn modelId="{A8DB1F9F-8C0D-44C6-B0CF-E185E4743C27}" srcId="{B6D9DE15-697B-42C2-B6A1-CE31260EED93}" destId="{D96BD766-7A45-44C2-B6DC-068AE128BF44}" srcOrd="1" destOrd="0" parTransId="{1723986A-39AC-4737-B675-843E1268E3F0}" sibTransId="{053D2587-FEB8-41DF-8458-0B353CDF3513}"/>
    <dgm:cxn modelId="{117DA533-63B6-477E-8CFA-07BEE2098BEB}" type="presOf" srcId="{0175455E-C54B-45D4-9F64-0589EB6B3316}" destId="{20B002E9-1E2B-4E89-B9B4-ECC20230F333}" srcOrd="0" destOrd="1" presId="urn:microsoft.com/office/officeart/2005/8/layout/hList7#1"/>
    <dgm:cxn modelId="{24F8CBE2-5003-4E69-A772-6B98F2B05181}" srcId="{42D71409-67F9-455C-8C6D-716D284AAA6B}" destId="{3AF880A5-0F00-4315-A5DF-1FE656798601}" srcOrd="1" destOrd="0" parTransId="{A13BB1F9-5857-4B43-8BF5-6589AA2CB759}" sibTransId="{C198C41D-2640-4669-83ED-E0CD35701C8E}"/>
    <dgm:cxn modelId="{2AA9C11F-1F1D-428E-801A-47EAA766C99D}" srcId="{B9C32B05-62EA-407A-B21C-2310C7945705}" destId="{42D71409-67F9-455C-8C6D-716D284AAA6B}" srcOrd="0" destOrd="0" parTransId="{51680ED1-AF6E-4B28-AE94-92B0EFB0DF7D}" sibTransId="{478B7D3C-9FB4-4BC6-90AC-49960560DECD}"/>
    <dgm:cxn modelId="{3A2CECA6-0C5B-46BB-B7C6-7D37E9D210BD}" srcId="{B9C32B05-62EA-407A-B21C-2310C7945705}" destId="{EE62A4F6-4AC4-435B-990E-81A71CE8CAC7}" srcOrd="2" destOrd="0" parTransId="{F287B947-7343-4FA2-B288-B23A59FFAE31}" sibTransId="{389F9A93-0231-4877-8C41-5D5B8DD7AAC0}"/>
    <dgm:cxn modelId="{70C046B5-CF38-462E-A547-B4B381B1F351}" type="presOf" srcId="{6CF284C3-4A70-4432-8F33-E75A802B3330}" destId="{E14A7ACF-3A90-4555-91E4-403BD1095C5C}" srcOrd="0" destOrd="1" presId="urn:microsoft.com/office/officeart/2005/8/layout/hList7#1"/>
    <dgm:cxn modelId="{2E1D11FC-A01B-4242-8DFB-B2B4EDE34EAB}" type="presOf" srcId="{D416A02A-0A88-4E36-B734-A21335A8DD2D}" destId="{C3F99AA2-DEBD-47CB-AB79-3036D11247D6}" srcOrd="0" destOrd="2" presId="urn:microsoft.com/office/officeart/2005/8/layout/hList7#1"/>
    <dgm:cxn modelId="{5406C312-0DC5-401E-A003-0C99DD440490}" type="presOf" srcId="{42D71409-67F9-455C-8C6D-716D284AAA6B}" destId="{282D6346-FEB1-497A-A7D4-74CD35430204}" srcOrd="1" destOrd="0" presId="urn:microsoft.com/office/officeart/2005/8/layout/hList7#1"/>
    <dgm:cxn modelId="{B2B4D25D-17CB-4F34-99BE-3CB1F79878C9}" type="presOf" srcId="{DDCF078C-D429-4F3D-A86A-601C37333F0E}" destId="{C3F99AA2-DEBD-47CB-AB79-3036D11247D6}" srcOrd="0" destOrd="1" presId="urn:microsoft.com/office/officeart/2005/8/layout/hList7#1"/>
    <dgm:cxn modelId="{1DDEA760-D92D-4BA4-98F6-9F0420D301D7}" type="presOf" srcId="{3AF880A5-0F00-4315-A5DF-1FE656798601}" destId="{282D6346-FEB1-497A-A7D4-74CD35430204}" srcOrd="1" destOrd="2" presId="urn:microsoft.com/office/officeart/2005/8/layout/hList7#1"/>
    <dgm:cxn modelId="{8E368293-20ED-4C7D-877A-C8F3E1F0B469}" type="presOf" srcId="{7D30C1EC-9FEF-43C0-BFC4-92833F036D4B}" destId="{20B002E9-1E2B-4E89-B9B4-ECC20230F333}" srcOrd="0" destOrd="3" presId="urn:microsoft.com/office/officeart/2005/8/layout/hList7#1"/>
    <dgm:cxn modelId="{A81EC28E-F128-47F0-AB0E-A3CCE6194DC4}" type="presOf" srcId="{6CF284C3-4A70-4432-8F33-E75A802B3330}" destId="{08995890-0E56-4C61-80D6-F0A1ED4E3B58}" srcOrd="1" destOrd="1" presId="urn:microsoft.com/office/officeart/2005/8/layout/hList7#1"/>
    <dgm:cxn modelId="{E051EAF6-99B6-4241-B48F-CA5553626D73}" type="presOf" srcId="{478B7D3C-9FB4-4BC6-90AC-49960560DECD}" destId="{EEC1E8A7-C6A8-45EA-992A-D1E89061284B}" srcOrd="0" destOrd="0" presId="urn:microsoft.com/office/officeart/2005/8/layout/hList7#1"/>
    <dgm:cxn modelId="{FCCA1257-2E4E-48F2-B71F-53478DCCA16B}" type="presOf" srcId="{B6D9DE15-697B-42C2-B6A1-CE31260EED93}" destId="{20B002E9-1E2B-4E89-B9B4-ECC20230F333}" srcOrd="0" destOrd="0" presId="urn:microsoft.com/office/officeart/2005/8/layout/hList7#1"/>
    <dgm:cxn modelId="{3E6FBA4A-BF2F-4B05-AC03-136E79293DD4}" type="presOf" srcId="{3AF880A5-0F00-4315-A5DF-1FE656798601}" destId="{2CDEA8B3-4A4C-4D2A-BB89-909F542EAF96}" srcOrd="0" destOrd="2" presId="urn:microsoft.com/office/officeart/2005/8/layout/hList7#1"/>
    <dgm:cxn modelId="{39E786AF-684B-4B3F-87D8-47CAD5591582}" type="presOf" srcId="{D96BD766-7A45-44C2-B6DC-068AE128BF44}" destId="{20B002E9-1E2B-4E89-B9B4-ECC20230F333}" srcOrd="0" destOrd="2" presId="urn:microsoft.com/office/officeart/2005/8/layout/hList7#1"/>
    <dgm:cxn modelId="{29CE7C03-D654-4302-A90C-C643D4E5B87F}" type="presOf" srcId="{8EA7219F-BDB2-48EB-9EEB-3133522D132E}" destId="{2CDEA8B3-4A4C-4D2A-BB89-909F542EAF96}" srcOrd="0" destOrd="1" presId="urn:microsoft.com/office/officeart/2005/8/layout/hList7#1"/>
    <dgm:cxn modelId="{103D2381-473B-4911-AA89-2B37BD58344F}" type="presOf" srcId="{F66099B6-DBBD-4AB0-82D2-877B80F846F7}" destId="{08995890-0E56-4C61-80D6-F0A1ED4E3B58}" srcOrd="1" destOrd="0" presId="urn:microsoft.com/office/officeart/2005/8/layout/hList7#1"/>
    <dgm:cxn modelId="{35013F34-57BC-4E3C-A003-07C0E49926DB}" srcId="{F66099B6-DBBD-4AB0-82D2-877B80F846F7}" destId="{BE788BF5-FE9F-4C7D-A1CD-9232D7860179}" srcOrd="1" destOrd="0" parTransId="{963A52CB-C772-45F2-8A30-8ABA6B14D3CE}" sibTransId="{88191C5E-55BA-42F2-B842-FC86CBBADC0F}"/>
    <dgm:cxn modelId="{8573B9CA-25C5-4A0C-8E5A-EC698221C0F4}" srcId="{B6D9DE15-697B-42C2-B6A1-CE31260EED93}" destId="{7D30C1EC-9FEF-43C0-BFC4-92833F036D4B}" srcOrd="2" destOrd="0" parTransId="{1F0B5474-139D-45D5-917A-3D43051F8917}" sibTransId="{5EA4535A-2D35-471E-BE9D-365848222613}"/>
    <dgm:cxn modelId="{47DE7341-80C2-4191-AC51-F6E8995F621E}" type="presParOf" srcId="{ABF7AEC2-9455-402B-B978-4CD87A3A0B60}" destId="{9FC5FB4D-BCD2-4ED8-AEDD-BCAE3BE930BC}" srcOrd="0" destOrd="0" presId="urn:microsoft.com/office/officeart/2005/8/layout/hList7#1"/>
    <dgm:cxn modelId="{CE21A7EF-1605-400B-A170-D4B99A41EFDF}" type="presParOf" srcId="{ABF7AEC2-9455-402B-B978-4CD87A3A0B60}" destId="{301F34D6-1506-4399-82A5-40B52C61A29F}" srcOrd="1" destOrd="0" presId="urn:microsoft.com/office/officeart/2005/8/layout/hList7#1"/>
    <dgm:cxn modelId="{2BAECB06-A082-49CF-80AA-5E2A337AFFE3}" type="presParOf" srcId="{301F34D6-1506-4399-82A5-40B52C61A29F}" destId="{D33308C0-CF54-49C7-BCFD-2D84CFDF380D}" srcOrd="0" destOrd="0" presId="urn:microsoft.com/office/officeart/2005/8/layout/hList7#1"/>
    <dgm:cxn modelId="{977181B1-C251-4597-91D0-F6562548E742}" type="presParOf" srcId="{D33308C0-CF54-49C7-BCFD-2D84CFDF380D}" destId="{2CDEA8B3-4A4C-4D2A-BB89-909F542EAF96}" srcOrd="0" destOrd="0" presId="urn:microsoft.com/office/officeart/2005/8/layout/hList7#1"/>
    <dgm:cxn modelId="{920237A7-0322-443D-A176-927C82F5B4D7}" type="presParOf" srcId="{D33308C0-CF54-49C7-BCFD-2D84CFDF380D}" destId="{282D6346-FEB1-497A-A7D4-74CD35430204}" srcOrd="1" destOrd="0" presId="urn:microsoft.com/office/officeart/2005/8/layout/hList7#1"/>
    <dgm:cxn modelId="{A56195A7-D957-42EF-8671-4AD15B2AD5E6}" type="presParOf" srcId="{D33308C0-CF54-49C7-BCFD-2D84CFDF380D}" destId="{77E1DE6F-F434-4A71-A35A-A4BA0E87A4C2}" srcOrd="2" destOrd="0" presId="urn:microsoft.com/office/officeart/2005/8/layout/hList7#1"/>
    <dgm:cxn modelId="{54E0565B-8536-4E8D-9FBA-21CAD4C648F4}" type="presParOf" srcId="{D33308C0-CF54-49C7-BCFD-2D84CFDF380D}" destId="{EB95469C-7057-4B5C-8C40-531788F76AD9}" srcOrd="3" destOrd="0" presId="urn:microsoft.com/office/officeart/2005/8/layout/hList7#1"/>
    <dgm:cxn modelId="{DB2EF456-3F8F-49D9-8638-270BBAB1E169}" type="presParOf" srcId="{301F34D6-1506-4399-82A5-40B52C61A29F}" destId="{EEC1E8A7-C6A8-45EA-992A-D1E89061284B}" srcOrd="1" destOrd="0" presId="urn:microsoft.com/office/officeart/2005/8/layout/hList7#1"/>
    <dgm:cxn modelId="{2082F43A-C8D0-4216-8410-E903642855D8}" type="presParOf" srcId="{301F34D6-1506-4399-82A5-40B52C61A29F}" destId="{6E64CE86-CCB5-475C-B2A1-DCDA48D31436}" srcOrd="2" destOrd="0" presId="urn:microsoft.com/office/officeart/2005/8/layout/hList7#1"/>
    <dgm:cxn modelId="{01B4822E-14C0-48D8-895A-D5888634B04F}" type="presParOf" srcId="{6E64CE86-CCB5-475C-B2A1-DCDA48D31436}" destId="{E14A7ACF-3A90-4555-91E4-403BD1095C5C}" srcOrd="0" destOrd="0" presId="urn:microsoft.com/office/officeart/2005/8/layout/hList7#1"/>
    <dgm:cxn modelId="{D55B6C9E-0C7E-4D61-9089-447C0D7DA903}" type="presParOf" srcId="{6E64CE86-CCB5-475C-B2A1-DCDA48D31436}" destId="{08995890-0E56-4C61-80D6-F0A1ED4E3B58}" srcOrd="1" destOrd="0" presId="urn:microsoft.com/office/officeart/2005/8/layout/hList7#1"/>
    <dgm:cxn modelId="{50337854-0F40-43D5-802A-B1D73B771CB0}" type="presParOf" srcId="{6E64CE86-CCB5-475C-B2A1-DCDA48D31436}" destId="{5A7C09DF-B4BE-48A6-95F5-EF817C071484}" srcOrd="2" destOrd="0" presId="urn:microsoft.com/office/officeart/2005/8/layout/hList7#1"/>
    <dgm:cxn modelId="{DF8350A0-8E12-4B22-BE12-138BB253D1F4}" type="presParOf" srcId="{6E64CE86-CCB5-475C-B2A1-DCDA48D31436}" destId="{C4833423-7EC3-4C51-A87B-D15B3679E084}" srcOrd="3" destOrd="0" presId="urn:microsoft.com/office/officeart/2005/8/layout/hList7#1"/>
    <dgm:cxn modelId="{C71706F9-5DB3-4872-87BB-C67527C6E4EE}" type="presParOf" srcId="{301F34D6-1506-4399-82A5-40B52C61A29F}" destId="{74A7E5FA-C98C-4814-9B08-8BB65B1E5D63}" srcOrd="3" destOrd="0" presId="urn:microsoft.com/office/officeart/2005/8/layout/hList7#1"/>
    <dgm:cxn modelId="{D95FB9D2-7F85-4A3A-9C89-E19EC83B0BC7}" type="presParOf" srcId="{301F34D6-1506-4399-82A5-40B52C61A29F}" destId="{B485878D-A9E7-4D26-96F9-50532D769B0A}" srcOrd="4" destOrd="0" presId="urn:microsoft.com/office/officeart/2005/8/layout/hList7#1"/>
    <dgm:cxn modelId="{FF11A695-26C4-4EB4-AE71-E6A1792A6D39}" type="presParOf" srcId="{B485878D-A9E7-4D26-96F9-50532D769B0A}" destId="{C3F99AA2-DEBD-47CB-AB79-3036D11247D6}" srcOrd="0" destOrd="0" presId="urn:microsoft.com/office/officeart/2005/8/layout/hList7#1"/>
    <dgm:cxn modelId="{B4CEF1AF-683C-463D-ADFB-BD8AD5E91B7D}" type="presParOf" srcId="{B485878D-A9E7-4D26-96F9-50532D769B0A}" destId="{E41F0031-2F3B-411F-86BA-DF29C04C0966}" srcOrd="1" destOrd="0" presId="urn:microsoft.com/office/officeart/2005/8/layout/hList7#1"/>
    <dgm:cxn modelId="{4A2823DF-61F7-4350-AA49-CC93343F6FC1}" type="presParOf" srcId="{B485878D-A9E7-4D26-96F9-50532D769B0A}" destId="{6F959D8E-E27B-45BE-8EAE-EECC30F4963A}" srcOrd="2" destOrd="0" presId="urn:microsoft.com/office/officeart/2005/8/layout/hList7#1"/>
    <dgm:cxn modelId="{081C63BA-4754-4D78-9764-8DD481E1000C}" type="presParOf" srcId="{B485878D-A9E7-4D26-96F9-50532D769B0A}" destId="{79888659-AF49-4DC4-B3C0-C33B0AAAF85D}" srcOrd="3" destOrd="0" presId="urn:microsoft.com/office/officeart/2005/8/layout/hList7#1"/>
    <dgm:cxn modelId="{93E37BE6-9E2C-411D-A621-9280FF879C94}" type="presParOf" srcId="{301F34D6-1506-4399-82A5-40B52C61A29F}" destId="{2C5CEB8B-2745-4664-A158-A0C46C015EF1}" srcOrd="5" destOrd="0" presId="urn:microsoft.com/office/officeart/2005/8/layout/hList7#1"/>
    <dgm:cxn modelId="{C1BDC7FA-683E-4C64-97D8-C827404368A4}" type="presParOf" srcId="{301F34D6-1506-4399-82A5-40B52C61A29F}" destId="{FDD529D2-1F6E-41CC-8A4F-F6D30CEDAB25}" srcOrd="6" destOrd="0" presId="urn:microsoft.com/office/officeart/2005/8/layout/hList7#1"/>
    <dgm:cxn modelId="{7E91C683-C3EB-4F98-824E-E09C95C7839D}" type="presParOf" srcId="{FDD529D2-1F6E-41CC-8A4F-F6D30CEDAB25}" destId="{20B002E9-1E2B-4E89-B9B4-ECC20230F333}" srcOrd="0" destOrd="0" presId="urn:microsoft.com/office/officeart/2005/8/layout/hList7#1"/>
    <dgm:cxn modelId="{22AD4550-C4B8-4F46-8FDF-6AE3EFBDCE03}" type="presParOf" srcId="{FDD529D2-1F6E-41CC-8A4F-F6D30CEDAB25}" destId="{053BA712-3399-44E2-A66A-75EF9C1F4C79}" srcOrd="1" destOrd="0" presId="urn:microsoft.com/office/officeart/2005/8/layout/hList7#1"/>
    <dgm:cxn modelId="{ED4EBC88-BCCC-4EB4-824D-B880FFED035C}" type="presParOf" srcId="{FDD529D2-1F6E-41CC-8A4F-F6D30CEDAB25}" destId="{2931CD2E-1261-4C07-A7A7-D3A45CF61A39}" srcOrd="2" destOrd="0" presId="urn:microsoft.com/office/officeart/2005/8/layout/hList7#1"/>
    <dgm:cxn modelId="{88D32292-332B-4833-98D5-B4AEE0A0F1EC}" type="presParOf" srcId="{FDD529D2-1F6E-41CC-8A4F-F6D30CEDAB25}" destId="{25F0EADA-4821-451A-85D3-43BCEB15FFD4}" srcOrd="3" destOrd="0" presId="urn:microsoft.com/office/officeart/2005/8/layout/hList7#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E6B5DD-63B0-4FA3-92CA-AEC64C6ED5C4}">
      <dsp:nvSpPr>
        <dsp:cNvPr id="0" name=""/>
        <dsp:cNvSpPr/>
      </dsp:nvSpPr>
      <dsp:spPr>
        <a:xfrm>
          <a:off x="944695" y="-156587"/>
          <a:ext cx="6079947" cy="5477094"/>
        </a:xfrm>
        <a:prstGeom prst="pie">
          <a:avLst>
            <a:gd name="adj1" fmla="val 16200000"/>
            <a:gd name="adj2" fmla="val 20520000"/>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en-US" sz="1200" b="1" kern="1200" dirty="0" smtClean="0">
              <a:solidFill>
                <a:schemeClr val="tx1"/>
              </a:solidFill>
            </a:rPr>
            <a:t>DATA CONFLICTS</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Limited information</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Unreliable data</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Different interpretation</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Different assessment</a:t>
          </a:r>
          <a:endParaRPr lang="en-US" sz="1200" b="1" kern="1200" dirty="0">
            <a:solidFill>
              <a:schemeClr val="tx1"/>
            </a:solidFill>
          </a:endParaRPr>
        </a:p>
      </dsp:txBody>
      <dsp:txXfrm>
        <a:off x="4061392" y="661716"/>
        <a:ext cx="2062839" cy="1271468"/>
      </dsp:txXfrm>
    </dsp:sp>
    <dsp:sp modelId="{F7AB8160-FBE7-45AD-BEE7-ED12E1A4433A}">
      <dsp:nvSpPr>
        <dsp:cNvPr id="0" name=""/>
        <dsp:cNvSpPr/>
      </dsp:nvSpPr>
      <dsp:spPr>
        <a:xfrm>
          <a:off x="953919" y="142123"/>
          <a:ext cx="6070723" cy="5207249"/>
        </a:xfrm>
        <a:prstGeom prst="pie">
          <a:avLst>
            <a:gd name="adj1" fmla="val 20520000"/>
            <a:gd name="adj2" fmla="val 3240000"/>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en-US" sz="1200" b="1" kern="1200" dirty="0" smtClean="0">
              <a:solidFill>
                <a:schemeClr val="tx1"/>
              </a:solidFill>
            </a:rPr>
            <a:t>RELATIONSHIP CONFLICTS</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Negative attitude</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Poor communication</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Misperception</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Emotive behavior</a:t>
          </a:r>
          <a:endParaRPr lang="en-US" sz="1200" b="1" kern="1200" dirty="0">
            <a:solidFill>
              <a:schemeClr val="tx1"/>
            </a:solidFill>
          </a:endParaRPr>
        </a:p>
      </dsp:txBody>
      <dsp:txXfrm>
        <a:off x="4921571" y="2497784"/>
        <a:ext cx="1806763" cy="1308011"/>
      </dsp:txXfrm>
    </dsp:sp>
    <dsp:sp modelId="{9BB20F5B-B806-4D05-BB7F-434B98656267}">
      <dsp:nvSpPr>
        <dsp:cNvPr id="0" name=""/>
        <dsp:cNvSpPr/>
      </dsp:nvSpPr>
      <dsp:spPr>
        <a:xfrm>
          <a:off x="1064922" y="128920"/>
          <a:ext cx="5522987" cy="5342081"/>
        </a:xfrm>
        <a:prstGeom prst="pie">
          <a:avLst>
            <a:gd name="adj1" fmla="val 3240000"/>
            <a:gd name="adj2" fmla="val 7560000"/>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en-US" sz="1200" b="1" kern="1200" dirty="0" smtClean="0">
              <a:solidFill>
                <a:schemeClr val="tx1"/>
              </a:solidFill>
            </a:rPr>
            <a:t>STRUCTURAL CONFLICTS</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Historical</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Political</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Physical</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Geographic</a:t>
          </a:r>
          <a:endParaRPr lang="en-US" sz="1200" b="1" kern="1200" dirty="0">
            <a:solidFill>
              <a:schemeClr val="tx1"/>
            </a:solidFill>
          </a:endParaRPr>
        </a:p>
      </dsp:txBody>
      <dsp:txXfrm>
        <a:off x="2840168" y="4135482"/>
        <a:ext cx="1972495" cy="1144731"/>
      </dsp:txXfrm>
    </dsp:sp>
    <dsp:sp modelId="{F66A90B9-DAEA-43DD-AA44-3DD66A86BDD2}">
      <dsp:nvSpPr>
        <dsp:cNvPr id="0" name=""/>
        <dsp:cNvSpPr/>
      </dsp:nvSpPr>
      <dsp:spPr>
        <a:xfrm>
          <a:off x="817143" y="246932"/>
          <a:ext cx="5756207" cy="5054060"/>
        </a:xfrm>
        <a:prstGeom prst="pie">
          <a:avLst>
            <a:gd name="adj1" fmla="val 7560000"/>
            <a:gd name="adj2" fmla="val 11880000"/>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en-US" sz="1200" b="1" kern="1200" dirty="0" smtClean="0">
              <a:solidFill>
                <a:schemeClr val="tx1"/>
              </a:solidFill>
            </a:rPr>
            <a:t>INTEREST CONFLICTS</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Economic </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Public</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Individual</a:t>
          </a:r>
          <a:endParaRPr lang="en-US" sz="1200" b="1" kern="1200" dirty="0">
            <a:solidFill>
              <a:schemeClr val="tx1"/>
            </a:solidFill>
          </a:endParaRPr>
        </a:p>
      </dsp:txBody>
      <dsp:txXfrm>
        <a:off x="1091248" y="2533293"/>
        <a:ext cx="1713156" cy="1269531"/>
      </dsp:txXfrm>
    </dsp:sp>
    <dsp:sp modelId="{4FE2C06E-3B05-494E-AF20-77688E2E5864}">
      <dsp:nvSpPr>
        <dsp:cNvPr id="0" name=""/>
        <dsp:cNvSpPr/>
      </dsp:nvSpPr>
      <dsp:spPr>
        <a:xfrm>
          <a:off x="997755" y="-156590"/>
          <a:ext cx="5569694" cy="5478767"/>
        </a:xfrm>
        <a:prstGeom prst="pie">
          <a:avLst>
            <a:gd name="adj1" fmla="val 11880000"/>
            <a:gd name="adj2" fmla="val 16200000"/>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en-US" sz="1200" b="1" kern="1200" dirty="0" smtClean="0">
              <a:solidFill>
                <a:schemeClr val="tx1"/>
              </a:solidFill>
            </a:rPr>
            <a:t>VALUE CONFLICTS</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Socio-economic values</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Religious values</a:t>
          </a:r>
          <a:endParaRPr lang="en-US"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smtClean="0">
              <a:solidFill>
                <a:schemeClr val="tx1"/>
              </a:solidFill>
            </a:rPr>
            <a:t>Self defied values</a:t>
          </a:r>
          <a:endParaRPr lang="en-US" sz="1200" b="1" kern="1200" dirty="0">
            <a:solidFill>
              <a:schemeClr val="tx1"/>
            </a:solidFill>
          </a:endParaRPr>
        </a:p>
      </dsp:txBody>
      <dsp:txXfrm>
        <a:off x="1810002" y="678269"/>
        <a:ext cx="1889717" cy="12718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9D15C6-07AC-4589-8CCC-24CF3FC9C6DB}">
      <dsp:nvSpPr>
        <dsp:cNvPr id="0" name=""/>
        <dsp:cNvSpPr/>
      </dsp:nvSpPr>
      <dsp:spPr>
        <a:xfrm rot="5400000">
          <a:off x="292037" y="2676364"/>
          <a:ext cx="860740" cy="1432253"/>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3EF2DD0-17D3-4D27-B4F6-F9D46B57DF85}">
      <dsp:nvSpPr>
        <dsp:cNvPr id="0" name=""/>
        <dsp:cNvSpPr/>
      </dsp:nvSpPr>
      <dsp:spPr>
        <a:xfrm>
          <a:off x="148358" y="3104299"/>
          <a:ext cx="1293046" cy="113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b="1" kern="1200" dirty="0" smtClean="0"/>
            <a:t>ADVERSARIAL</a:t>
          </a:r>
          <a:endParaRPr lang="en-US" sz="1300" b="1" kern="1200" dirty="0"/>
        </a:p>
        <a:p>
          <a:pPr marL="57150" lvl="1" indent="-57150" algn="l" defTabSz="444500">
            <a:lnSpc>
              <a:spcPct val="90000"/>
            </a:lnSpc>
            <a:spcBef>
              <a:spcPct val="0"/>
            </a:spcBef>
            <a:spcAft>
              <a:spcPct val="15000"/>
            </a:spcAft>
            <a:buChar char="••"/>
          </a:pPr>
          <a:r>
            <a:rPr lang="en-US" sz="1000" b="1" kern="1200" dirty="0" smtClean="0"/>
            <a:t>Win-Lose</a:t>
          </a:r>
          <a:endParaRPr lang="en-US" sz="1000" b="1" kern="1200" dirty="0"/>
        </a:p>
        <a:p>
          <a:pPr marL="57150" lvl="1" indent="-57150" algn="l" defTabSz="444500">
            <a:lnSpc>
              <a:spcPct val="90000"/>
            </a:lnSpc>
            <a:spcBef>
              <a:spcPct val="0"/>
            </a:spcBef>
            <a:spcAft>
              <a:spcPct val="15000"/>
            </a:spcAft>
            <a:buChar char="••"/>
          </a:pPr>
          <a:r>
            <a:rPr lang="en-US" sz="1000" b="1" kern="1200" dirty="0" smtClean="0"/>
            <a:t>Zero-Sum</a:t>
          </a:r>
          <a:endParaRPr lang="en-US" sz="1000" b="1" kern="1200" dirty="0"/>
        </a:p>
        <a:p>
          <a:pPr marL="57150" lvl="1" indent="-57150" algn="l" defTabSz="444500">
            <a:lnSpc>
              <a:spcPct val="90000"/>
            </a:lnSpc>
            <a:spcBef>
              <a:spcPct val="0"/>
            </a:spcBef>
            <a:spcAft>
              <a:spcPct val="15000"/>
            </a:spcAft>
            <a:buChar char="••"/>
          </a:pPr>
          <a:r>
            <a:rPr lang="en-US" sz="1000" b="1" kern="1200" dirty="0" smtClean="0"/>
            <a:t>Distributive</a:t>
          </a:r>
          <a:endParaRPr lang="en-US" sz="1000" b="1" kern="1200" dirty="0"/>
        </a:p>
      </dsp:txBody>
      <dsp:txXfrm>
        <a:off x="148358" y="3104299"/>
        <a:ext cx="1293046" cy="1133431"/>
      </dsp:txXfrm>
    </dsp:sp>
    <dsp:sp modelId="{BB165B35-CC80-4076-9101-07C7DE8E269A}">
      <dsp:nvSpPr>
        <dsp:cNvPr id="0" name=""/>
        <dsp:cNvSpPr/>
      </dsp:nvSpPr>
      <dsp:spPr>
        <a:xfrm>
          <a:off x="1197433" y="2570919"/>
          <a:ext cx="243971" cy="243971"/>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C3FC654-B3F4-4CBE-AA1B-608264053F6B}">
      <dsp:nvSpPr>
        <dsp:cNvPr id="0" name=""/>
        <dsp:cNvSpPr/>
      </dsp:nvSpPr>
      <dsp:spPr>
        <a:xfrm rot="5400000">
          <a:off x="1874978" y="2284663"/>
          <a:ext cx="860740" cy="1432253"/>
        </a:xfrm>
        <a:prstGeom prst="corner">
          <a:avLst>
            <a:gd name="adj1" fmla="val 16120"/>
            <a:gd name="adj2" fmla="val 161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90D207F-6633-4503-95C2-3F109B785740}">
      <dsp:nvSpPr>
        <dsp:cNvPr id="0" name=""/>
        <dsp:cNvSpPr/>
      </dsp:nvSpPr>
      <dsp:spPr>
        <a:xfrm>
          <a:off x="1731299" y="2712598"/>
          <a:ext cx="1293046" cy="113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b="1" kern="1200" dirty="0" smtClean="0"/>
            <a:t>REFLEXIVE</a:t>
          </a:r>
          <a:endParaRPr lang="en-US" sz="1300" b="1" kern="1200" dirty="0"/>
        </a:p>
        <a:p>
          <a:pPr marL="57150" lvl="1" indent="-57150" algn="l" defTabSz="444500">
            <a:lnSpc>
              <a:spcPct val="90000"/>
            </a:lnSpc>
            <a:spcBef>
              <a:spcPct val="0"/>
            </a:spcBef>
            <a:spcAft>
              <a:spcPct val="15000"/>
            </a:spcAft>
            <a:buChar char="••"/>
          </a:pPr>
          <a:r>
            <a:rPr lang="en-US" sz="1000" b="1" kern="1200" dirty="0" smtClean="0"/>
            <a:t>Thinking + &amp; -</a:t>
          </a:r>
          <a:endParaRPr lang="en-US" sz="1000" b="1" kern="1200" dirty="0"/>
        </a:p>
        <a:p>
          <a:pPr marL="57150" lvl="1" indent="-57150" algn="l" defTabSz="444500">
            <a:lnSpc>
              <a:spcPct val="90000"/>
            </a:lnSpc>
            <a:spcBef>
              <a:spcPct val="0"/>
            </a:spcBef>
            <a:spcAft>
              <a:spcPct val="15000"/>
            </a:spcAft>
            <a:buChar char="••"/>
          </a:pPr>
          <a:r>
            <a:rPr lang="en-US" sz="1000" b="1" kern="1200" dirty="0" smtClean="0"/>
            <a:t>Evaluate Positions</a:t>
          </a:r>
          <a:endParaRPr lang="en-US" sz="1000" b="1" kern="1200" dirty="0"/>
        </a:p>
        <a:p>
          <a:pPr marL="57150" lvl="1" indent="-57150" algn="l" defTabSz="444500">
            <a:lnSpc>
              <a:spcPct val="90000"/>
            </a:lnSpc>
            <a:spcBef>
              <a:spcPct val="0"/>
            </a:spcBef>
            <a:spcAft>
              <a:spcPct val="15000"/>
            </a:spcAft>
            <a:buChar char="••"/>
          </a:pPr>
          <a:r>
            <a:rPr lang="en-US" sz="1000" b="1" kern="1200" dirty="0" smtClean="0"/>
            <a:t>Cost-Benefit Analysis</a:t>
          </a:r>
          <a:endParaRPr lang="en-US" sz="1000" b="1" kern="1200" dirty="0"/>
        </a:p>
      </dsp:txBody>
      <dsp:txXfrm>
        <a:off x="1731299" y="2712598"/>
        <a:ext cx="1293046" cy="1133431"/>
      </dsp:txXfrm>
    </dsp:sp>
    <dsp:sp modelId="{C316683A-655C-45FC-AFF7-0765AEE8E61F}">
      <dsp:nvSpPr>
        <dsp:cNvPr id="0" name=""/>
        <dsp:cNvSpPr/>
      </dsp:nvSpPr>
      <dsp:spPr>
        <a:xfrm>
          <a:off x="2780375" y="2179219"/>
          <a:ext cx="243971" cy="243971"/>
        </a:xfrm>
        <a:prstGeom prst="triangle">
          <a:avLst>
            <a:gd name="adj" fmla="val 1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6A9F2B5-1B55-4913-9546-59E0E1D0110A}">
      <dsp:nvSpPr>
        <dsp:cNvPr id="0" name=""/>
        <dsp:cNvSpPr/>
      </dsp:nvSpPr>
      <dsp:spPr>
        <a:xfrm rot="5400000">
          <a:off x="3457920" y="1892963"/>
          <a:ext cx="860740" cy="1432253"/>
        </a:xfrm>
        <a:prstGeom prst="corner">
          <a:avLst>
            <a:gd name="adj1" fmla="val 16120"/>
            <a:gd name="adj2" fmla="val 1611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36B8EF-09FD-4F50-B1B2-2C7A4D27391E}">
      <dsp:nvSpPr>
        <dsp:cNvPr id="0" name=""/>
        <dsp:cNvSpPr/>
      </dsp:nvSpPr>
      <dsp:spPr>
        <a:xfrm>
          <a:off x="3314241" y="2320898"/>
          <a:ext cx="1293046" cy="113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b="1" kern="1200" dirty="0" smtClean="0"/>
            <a:t>INTEGRATIVE</a:t>
          </a:r>
          <a:endParaRPr lang="en-US" sz="1300" b="1" kern="1200" dirty="0"/>
        </a:p>
        <a:p>
          <a:pPr marL="57150" lvl="1" indent="-57150" algn="l" defTabSz="444500">
            <a:lnSpc>
              <a:spcPct val="90000"/>
            </a:lnSpc>
            <a:spcBef>
              <a:spcPct val="0"/>
            </a:spcBef>
            <a:spcAft>
              <a:spcPct val="15000"/>
            </a:spcAft>
            <a:buChar char="••"/>
          </a:pPr>
          <a:r>
            <a:rPr lang="en-US" sz="1000" b="1" kern="1200" dirty="0" smtClean="0"/>
            <a:t>Win-Win</a:t>
          </a:r>
          <a:endParaRPr lang="en-US" sz="1000" b="1" kern="1200" dirty="0"/>
        </a:p>
        <a:p>
          <a:pPr marL="57150" lvl="1" indent="-57150" algn="l" defTabSz="444500">
            <a:lnSpc>
              <a:spcPct val="90000"/>
            </a:lnSpc>
            <a:spcBef>
              <a:spcPct val="0"/>
            </a:spcBef>
            <a:spcAft>
              <a:spcPct val="15000"/>
            </a:spcAft>
            <a:buChar char="••"/>
          </a:pPr>
          <a:r>
            <a:rPr lang="en-US" sz="1000" b="1" kern="1200" dirty="0" smtClean="0"/>
            <a:t>Positive Sum</a:t>
          </a:r>
          <a:endParaRPr lang="en-US" sz="1000" b="1" kern="1200" dirty="0"/>
        </a:p>
        <a:p>
          <a:pPr marL="57150" lvl="1" indent="-57150" algn="l" defTabSz="444500">
            <a:lnSpc>
              <a:spcPct val="90000"/>
            </a:lnSpc>
            <a:spcBef>
              <a:spcPct val="0"/>
            </a:spcBef>
            <a:spcAft>
              <a:spcPct val="15000"/>
            </a:spcAft>
            <a:buChar char="••"/>
          </a:pPr>
          <a:r>
            <a:rPr lang="en-US" sz="1000" b="1" kern="1200" dirty="0" smtClean="0"/>
            <a:t>Common Interests</a:t>
          </a:r>
          <a:endParaRPr lang="en-US" sz="1000" b="1" kern="1200" dirty="0"/>
        </a:p>
      </dsp:txBody>
      <dsp:txXfrm>
        <a:off x="3314241" y="2320898"/>
        <a:ext cx="1293046" cy="1133431"/>
      </dsp:txXfrm>
    </dsp:sp>
    <dsp:sp modelId="{1C955794-C0D3-4843-9D15-76FD669DD9B1}">
      <dsp:nvSpPr>
        <dsp:cNvPr id="0" name=""/>
        <dsp:cNvSpPr/>
      </dsp:nvSpPr>
      <dsp:spPr>
        <a:xfrm>
          <a:off x="4363316" y="1787519"/>
          <a:ext cx="243971" cy="243971"/>
        </a:xfrm>
        <a:prstGeom prst="triangle">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C0D2D31-959E-4F74-BE42-635C8A784ABE}">
      <dsp:nvSpPr>
        <dsp:cNvPr id="0" name=""/>
        <dsp:cNvSpPr/>
      </dsp:nvSpPr>
      <dsp:spPr>
        <a:xfrm rot="5400000">
          <a:off x="5040861" y="1501262"/>
          <a:ext cx="860740" cy="1432253"/>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3EC714B-C3FE-4641-BC69-7AD59D4978D4}">
      <dsp:nvSpPr>
        <dsp:cNvPr id="0" name=""/>
        <dsp:cNvSpPr/>
      </dsp:nvSpPr>
      <dsp:spPr>
        <a:xfrm>
          <a:off x="4897182" y="1929197"/>
          <a:ext cx="1293046" cy="113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b="1" kern="1200" dirty="0" smtClean="0"/>
            <a:t>COLLABORATIVE</a:t>
          </a:r>
          <a:endParaRPr lang="en-US" sz="1300" b="1" kern="1200" dirty="0"/>
        </a:p>
        <a:p>
          <a:pPr marL="57150" lvl="1" indent="-57150" algn="l" defTabSz="444500">
            <a:lnSpc>
              <a:spcPct val="90000"/>
            </a:lnSpc>
            <a:spcBef>
              <a:spcPct val="0"/>
            </a:spcBef>
            <a:spcAft>
              <a:spcPct val="15000"/>
            </a:spcAft>
            <a:buChar char="••"/>
          </a:pPr>
          <a:r>
            <a:rPr lang="en-US" sz="1000" b="1" kern="1200" dirty="0" smtClean="0"/>
            <a:t>Team Working</a:t>
          </a:r>
          <a:endParaRPr lang="en-US" sz="1000" b="1" kern="1200" dirty="0"/>
        </a:p>
        <a:p>
          <a:pPr marL="57150" lvl="1" indent="-57150" algn="l" defTabSz="444500">
            <a:lnSpc>
              <a:spcPct val="90000"/>
            </a:lnSpc>
            <a:spcBef>
              <a:spcPct val="0"/>
            </a:spcBef>
            <a:spcAft>
              <a:spcPct val="15000"/>
            </a:spcAft>
            <a:buChar char="••"/>
          </a:pPr>
          <a:r>
            <a:rPr lang="en-US" sz="1000" b="1" kern="1200" dirty="0" smtClean="0"/>
            <a:t>Common Skills</a:t>
          </a:r>
          <a:endParaRPr lang="en-US" sz="1000" kern="1200" dirty="0"/>
        </a:p>
        <a:p>
          <a:pPr marL="57150" lvl="1" indent="-57150" algn="l" defTabSz="444500">
            <a:lnSpc>
              <a:spcPct val="90000"/>
            </a:lnSpc>
            <a:spcBef>
              <a:spcPct val="0"/>
            </a:spcBef>
            <a:spcAft>
              <a:spcPct val="15000"/>
            </a:spcAft>
            <a:buChar char="••"/>
          </a:pPr>
          <a:r>
            <a:rPr lang="en-US" sz="1000" b="1" kern="1200" dirty="0" smtClean="0"/>
            <a:t>Innovation</a:t>
          </a:r>
          <a:endParaRPr lang="en-US" sz="1000" b="1" kern="1200" dirty="0"/>
        </a:p>
      </dsp:txBody>
      <dsp:txXfrm>
        <a:off x="4897182" y="1929197"/>
        <a:ext cx="1293046" cy="1133431"/>
      </dsp:txXfrm>
    </dsp:sp>
    <dsp:sp modelId="{6E2C60CB-92D3-42C7-9797-B98A7E7024F7}">
      <dsp:nvSpPr>
        <dsp:cNvPr id="0" name=""/>
        <dsp:cNvSpPr/>
      </dsp:nvSpPr>
      <dsp:spPr>
        <a:xfrm>
          <a:off x="5946258" y="1395818"/>
          <a:ext cx="243971" cy="243971"/>
        </a:xfrm>
        <a:prstGeom prst="triangle">
          <a:avLst>
            <a:gd name="adj" fmla="val 1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8FC8BE4-95D3-4409-AA7F-3573E266C6CD}">
      <dsp:nvSpPr>
        <dsp:cNvPr id="0" name=""/>
        <dsp:cNvSpPr/>
      </dsp:nvSpPr>
      <dsp:spPr>
        <a:xfrm rot="5400000">
          <a:off x="6550658" y="1095712"/>
          <a:ext cx="860740" cy="1432253"/>
        </a:xfrm>
        <a:prstGeom prst="corner">
          <a:avLst>
            <a:gd name="adj1" fmla="val 16120"/>
            <a:gd name="adj2" fmla="val 161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0D8CB92-0718-41D1-B065-99B075A8BBD5}">
      <dsp:nvSpPr>
        <dsp:cNvPr id="0" name=""/>
        <dsp:cNvSpPr/>
      </dsp:nvSpPr>
      <dsp:spPr>
        <a:xfrm>
          <a:off x="6400912" y="1537497"/>
          <a:ext cx="1451470" cy="113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b="1" kern="1200" dirty="0" smtClean="0"/>
            <a:t>ACTIVE</a:t>
          </a:r>
          <a:endParaRPr lang="en-US" sz="1300" b="1" kern="1200" dirty="0"/>
        </a:p>
        <a:p>
          <a:pPr marL="57150" lvl="1" indent="-57150" algn="l" defTabSz="444500">
            <a:lnSpc>
              <a:spcPct val="90000"/>
            </a:lnSpc>
            <a:spcBef>
              <a:spcPct val="0"/>
            </a:spcBef>
            <a:spcAft>
              <a:spcPct val="15000"/>
            </a:spcAft>
            <a:buChar char="••"/>
          </a:pPr>
          <a:r>
            <a:rPr lang="en-US" sz="1000" b="1" kern="1200" dirty="0" smtClean="0"/>
            <a:t>Implementing Projects</a:t>
          </a:r>
          <a:endParaRPr lang="en-US" sz="1000" b="1" kern="1200" dirty="0"/>
        </a:p>
        <a:p>
          <a:pPr marL="57150" lvl="1" indent="-57150" algn="l" defTabSz="444500">
            <a:lnSpc>
              <a:spcPct val="90000"/>
            </a:lnSpc>
            <a:spcBef>
              <a:spcPct val="0"/>
            </a:spcBef>
            <a:spcAft>
              <a:spcPct val="15000"/>
            </a:spcAft>
            <a:buChar char="••"/>
          </a:pPr>
          <a:r>
            <a:rPr lang="en-US" sz="1000" b="1" kern="1200" dirty="0" smtClean="0"/>
            <a:t>Increase Capacity</a:t>
          </a:r>
          <a:endParaRPr lang="en-US" sz="1000" b="1" kern="1200" dirty="0"/>
        </a:p>
        <a:p>
          <a:pPr marL="57150" lvl="1" indent="-57150" algn="l" defTabSz="444500">
            <a:lnSpc>
              <a:spcPct val="90000"/>
            </a:lnSpc>
            <a:spcBef>
              <a:spcPct val="0"/>
            </a:spcBef>
            <a:spcAft>
              <a:spcPct val="15000"/>
            </a:spcAft>
            <a:buChar char="••"/>
          </a:pPr>
          <a:r>
            <a:rPr lang="en-US" sz="1000" b="1" kern="1200" dirty="0" smtClean="0"/>
            <a:t>Dissemination</a:t>
          </a:r>
          <a:endParaRPr lang="en-US" sz="1000" b="1" kern="1200" dirty="0"/>
        </a:p>
      </dsp:txBody>
      <dsp:txXfrm>
        <a:off x="6400912" y="1537497"/>
        <a:ext cx="1451470" cy="11334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DEA8B3-4A4C-4D2A-BB89-909F542EAF96}">
      <dsp:nvSpPr>
        <dsp:cNvPr id="0" name=""/>
        <dsp:cNvSpPr/>
      </dsp:nvSpPr>
      <dsp:spPr>
        <a:xfrm>
          <a:off x="0" y="0"/>
          <a:ext cx="1852691" cy="285624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100000"/>
            </a:lnSpc>
            <a:spcBef>
              <a:spcPct val="0"/>
            </a:spcBef>
            <a:spcAft>
              <a:spcPts val="0"/>
            </a:spcAft>
          </a:pPr>
          <a:r>
            <a:rPr lang="en-US" sz="1400" b="1" kern="1200" dirty="0" smtClean="0"/>
            <a:t>    Science</a:t>
          </a:r>
        </a:p>
        <a:p>
          <a:pPr lvl="0" algn="l" defTabSz="622300">
            <a:lnSpc>
              <a:spcPct val="100000"/>
            </a:lnSpc>
            <a:spcBef>
              <a:spcPct val="0"/>
            </a:spcBef>
            <a:spcAft>
              <a:spcPts val="0"/>
            </a:spcAft>
          </a:pPr>
          <a:r>
            <a:rPr lang="en-US" sz="1400" b="1" kern="1200" dirty="0" smtClean="0"/>
            <a:t>  </a:t>
          </a:r>
          <a:endParaRPr lang="en-US" sz="1400" b="1" kern="1200" dirty="0"/>
        </a:p>
        <a:p>
          <a:pPr marL="114300" lvl="1" indent="-114300" algn="l" defTabSz="622300">
            <a:lnSpc>
              <a:spcPct val="100000"/>
            </a:lnSpc>
            <a:spcBef>
              <a:spcPct val="0"/>
            </a:spcBef>
            <a:spcAft>
              <a:spcPts val="0"/>
            </a:spcAft>
            <a:buChar char="••"/>
          </a:pPr>
          <a:r>
            <a:rPr lang="en-US" sz="1400" b="1" kern="1200" dirty="0" smtClean="0"/>
            <a:t>Surface water</a:t>
          </a:r>
          <a:endParaRPr lang="en-US" sz="1400" b="1" kern="1200" dirty="0"/>
        </a:p>
        <a:p>
          <a:pPr marL="114300" lvl="1" indent="-114300" algn="l" defTabSz="622300">
            <a:lnSpc>
              <a:spcPct val="100000"/>
            </a:lnSpc>
            <a:spcBef>
              <a:spcPct val="0"/>
            </a:spcBef>
            <a:spcAft>
              <a:spcPts val="0"/>
            </a:spcAft>
            <a:buChar char="••"/>
          </a:pPr>
          <a:r>
            <a:rPr lang="en-US" sz="1400" b="1" kern="1200" dirty="0" smtClean="0"/>
            <a:t>Groundwater</a:t>
          </a:r>
          <a:endParaRPr lang="en-US" sz="1400" b="1" kern="1200" dirty="0"/>
        </a:p>
      </dsp:txBody>
      <dsp:txXfrm>
        <a:off x="0" y="1142496"/>
        <a:ext cx="1852691" cy="1142496"/>
      </dsp:txXfrm>
    </dsp:sp>
    <dsp:sp modelId="{EB95469C-7057-4B5C-8C40-531788F76AD9}">
      <dsp:nvSpPr>
        <dsp:cNvPr id="0" name=""/>
        <dsp:cNvSpPr/>
      </dsp:nvSpPr>
      <dsp:spPr>
        <a:xfrm>
          <a:off x="451921" y="171374"/>
          <a:ext cx="951127" cy="95112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14A7ACF-3A90-4555-91E4-403BD1095C5C}">
      <dsp:nvSpPr>
        <dsp:cNvPr id="0" name=""/>
        <dsp:cNvSpPr/>
      </dsp:nvSpPr>
      <dsp:spPr>
        <a:xfrm>
          <a:off x="1879498" y="0"/>
          <a:ext cx="1772685" cy="2856240"/>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100000"/>
            </a:lnSpc>
            <a:spcBef>
              <a:spcPct val="0"/>
            </a:spcBef>
            <a:spcAft>
              <a:spcPts val="0"/>
            </a:spcAft>
          </a:pPr>
          <a:r>
            <a:rPr lang="en-US" sz="1400" b="1" kern="1200" dirty="0" smtClean="0"/>
            <a:t>  Law/Policy</a:t>
          </a:r>
        </a:p>
        <a:p>
          <a:pPr lvl="0" algn="l" defTabSz="622300">
            <a:lnSpc>
              <a:spcPct val="100000"/>
            </a:lnSpc>
            <a:spcBef>
              <a:spcPct val="0"/>
            </a:spcBef>
            <a:spcAft>
              <a:spcPts val="0"/>
            </a:spcAft>
          </a:pPr>
          <a:endParaRPr lang="en-US" sz="1400" b="1" kern="1200" dirty="0"/>
        </a:p>
        <a:p>
          <a:pPr marL="114300" lvl="1" indent="-114300" algn="l" defTabSz="622300">
            <a:lnSpc>
              <a:spcPct val="100000"/>
            </a:lnSpc>
            <a:spcBef>
              <a:spcPct val="0"/>
            </a:spcBef>
            <a:spcAft>
              <a:spcPts val="0"/>
            </a:spcAft>
            <a:buChar char="••"/>
          </a:pPr>
          <a:r>
            <a:rPr lang="en-US" sz="1400" b="1" kern="1200" dirty="0" smtClean="0"/>
            <a:t>Decision making</a:t>
          </a:r>
          <a:endParaRPr lang="en-US" sz="1400" b="1" kern="1200" dirty="0"/>
        </a:p>
        <a:p>
          <a:pPr marL="114300" lvl="1" indent="-114300" algn="l" defTabSz="622300">
            <a:lnSpc>
              <a:spcPct val="100000"/>
            </a:lnSpc>
            <a:spcBef>
              <a:spcPct val="0"/>
            </a:spcBef>
            <a:spcAft>
              <a:spcPts val="0"/>
            </a:spcAft>
            <a:buChar char="••"/>
          </a:pPr>
          <a:r>
            <a:rPr lang="en-US" sz="1400" b="1" kern="1200" dirty="0" smtClean="0"/>
            <a:t>Consultation</a:t>
          </a:r>
          <a:endParaRPr lang="en-US" sz="1400" b="1" kern="1200" dirty="0"/>
        </a:p>
      </dsp:txBody>
      <dsp:txXfrm>
        <a:off x="1879498" y="1142496"/>
        <a:ext cx="1772685" cy="1142496"/>
      </dsp:txXfrm>
    </dsp:sp>
    <dsp:sp modelId="{C4833423-7EC3-4C51-A87B-D15B3679E084}">
      <dsp:nvSpPr>
        <dsp:cNvPr id="0" name=""/>
        <dsp:cNvSpPr/>
      </dsp:nvSpPr>
      <dsp:spPr>
        <a:xfrm>
          <a:off x="2315361" y="174427"/>
          <a:ext cx="951127" cy="951127"/>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3F99AA2-DEBD-47CB-AB79-3036D11247D6}">
      <dsp:nvSpPr>
        <dsp:cNvPr id="0" name=""/>
        <dsp:cNvSpPr/>
      </dsp:nvSpPr>
      <dsp:spPr>
        <a:xfrm>
          <a:off x="3723434" y="0"/>
          <a:ext cx="1725954" cy="285624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90000"/>
            </a:lnSpc>
            <a:spcBef>
              <a:spcPct val="0"/>
            </a:spcBef>
            <a:spcAft>
              <a:spcPct val="35000"/>
            </a:spcAft>
          </a:pPr>
          <a:r>
            <a:rPr lang="en-US" sz="1400" b="1" kern="1200" dirty="0" smtClean="0"/>
            <a:t>Socio- economics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Participation</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Funding</a:t>
          </a:r>
          <a:endParaRPr lang="en-US" sz="1400" kern="1200" dirty="0"/>
        </a:p>
      </dsp:txBody>
      <dsp:txXfrm>
        <a:off x="3723434" y="1142496"/>
        <a:ext cx="1725954" cy="1142496"/>
      </dsp:txXfrm>
    </dsp:sp>
    <dsp:sp modelId="{79888659-AF49-4DC4-B3C0-C33B0AAAF85D}">
      <dsp:nvSpPr>
        <dsp:cNvPr id="0" name=""/>
        <dsp:cNvSpPr/>
      </dsp:nvSpPr>
      <dsp:spPr>
        <a:xfrm>
          <a:off x="4110847" y="171374"/>
          <a:ext cx="951127" cy="951127"/>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0B002E9-1E2B-4E89-B9B4-ECC20230F333}">
      <dsp:nvSpPr>
        <dsp:cNvPr id="0" name=""/>
        <dsp:cNvSpPr/>
      </dsp:nvSpPr>
      <dsp:spPr>
        <a:xfrm>
          <a:off x="5498987" y="0"/>
          <a:ext cx="1615306" cy="2856240"/>
        </a:xfrm>
        <a:prstGeom prst="roundRect">
          <a:avLst>
            <a:gd name="adj" fmla="val 10000"/>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100000"/>
            </a:lnSpc>
            <a:spcBef>
              <a:spcPct val="0"/>
            </a:spcBef>
            <a:spcAft>
              <a:spcPts val="0"/>
            </a:spcAft>
          </a:pPr>
          <a:r>
            <a:rPr lang="en-US" sz="1400" kern="1200" dirty="0" smtClean="0"/>
            <a:t> </a:t>
          </a:r>
          <a:r>
            <a:rPr lang="en-US" sz="1400" b="1" kern="1200" dirty="0" smtClean="0"/>
            <a:t>Scaling</a:t>
          </a:r>
        </a:p>
        <a:p>
          <a:pPr lvl="0" algn="l" defTabSz="622300">
            <a:lnSpc>
              <a:spcPct val="100000"/>
            </a:lnSpc>
            <a:spcBef>
              <a:spcPct val="0"/>
            </a:spcBef>
            <a:spcAft>
              <a:spcPts val="0"/>
            </a:spcAft>
          </a:pPr>
          <a:endParaRPr lang="en-US" sz="1400" b="1" kern="1200" dirty="0"/>
        </a:p>
        <a:p>
          <a:pPr marL="114300" lvl="1" indent="-114300" algn="l" defTabSz="622300">
            <a:lnSpc>
              <a:spcPct val="100000"/>
            </a:lnSpc>
            <a:spcBef>
              <a:spcPct val="0"/>
            </a:spcBef>
            <a:spcAft>
              <a:spcPts val="0"/>
            </a:spcAft>
            <a:buChar char="••"/>
          </a:pPr>
          <a:r>
            <a:rPr lang="en-US" sz="1400" b="1" kern="1200" dirty="0" smtClean="0"/>
            <a:t>National</a:t>
          </a:r>
          <a:endParaRPr lang="en-US" sz="1400" b="1" kern="1200" dirty="0"/>
        </a:p>
        <a:p>
          <a:pPr marL="114300" lvl="1" indent="-114300" algn="l" defTabSz="622300">
            <a:lnSpc>
              <a:spcPct val="100000"/>
            </a:lnSpc>
            <a:spcBef>
              <a:spcPct val="0"/>
            </a:spcBef>
            <a:spcAft>
              <a:spcPts val="0"/>
            </a:spcAft>
            <a:buChar char="••"/>
          </a:pPr>
          <a:r>
            <a:rPr lang="en-US" sz="1400" b="1" kern="1200" dirty="0" smtClean="0"/>
            <a:t>Regional</a:t>
          </a:r>
          <a:endParaRPr lang="en-US" sz="1400" b="1" kern="1200" dirty="0"/>
        </a:p>
        <a:p>
          <a:pPr marL="114300" lvl="1" indent="-114300" algn="l" defTabSz="622300">
            <a:lnSpc>
              <a:spcPct val="100000"/>
            </a:lnSpc>
            <a:spcBef>
              <a:spcPct val="0"/>
            </a:spcBef>
            <a:spcAft>
              <a:spcPts val="0"/>
            </a:spcAft>
            <a:buChar char="••"/>
          </a:pPr>
          <a:r>
            <a:rPr lang="en-US" sz="1400" b="1" kern="1200" dirty="0" smtClean="0"/>
            <a:t>Local</a:t>
          </a:r>
          <a:endParaRPr lang="en-US" sz="1400" b="1" kern="1200" dirty="0"/>
        </a:p>
      </dsp:txBody>
      <dsp:txXfrm>
        <a:off x="5498987" y="1142496"/>
        <a:ext cx="1615306" cy="1142496"/>
      </dsp:txXfrm>
    </dsp:sp>
    <dsp:sp modelId="{25F0EADA-4821-451A-85D3-43BCEB15FFD4}">
      <dsp:nvSpPr>
        <dsp:cNvPr id="0" name=""/>
        <dsp:cNvSpPr/>
      </dsp:nvSpPr>
      <dsp:spPr>
        <a:xfrm>
          <a:off x="5829937" y="171374"/>
          <a:ext cx="951127" cy="951127"/>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FC5FB4D-BCD2-4ED8-AEDD-BCAE3BE930BC}">
      <dsp:nvSpPr>
        <dsp:cNvPr id="0" name=""/>
        <dsp:cNvSpPr/>
      </dsp:nvSpPr>
      <dsp:spPr>
        <a:xfrm>
          <a:off x="569143" y="2427803"/>
          <a:ext cx="6545150" cy="428436"/>
        </a:xfrm>
        <a:prstGeom prst="leftRightArrow">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9F77F-9AEA-4576-B83D-9139342F5AF0}" type="datetimeFigureOut">
              <a:rPr lang="en-GB" smtClean="0"/>
              <a:pPr/>
              <a:t>31/10/2019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C69D8D-B3F4-4C26-8235-B3F2BF07FC2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1C69D8D-B3F4-4C26-8235-B3F2BF07FC2C}"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1C69D8D-B3F4-4C26-8235-B3F2BF07FC2C}"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 xmlns:p14="http://schemas.microsoft.com/office/powerpoint/2010/main" val="13987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 xmlns:p14="http://schemas.microsoft.com/office/powerpoint/2010/main" val="97116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01380" name="Slide Number Placeholder 3"/>
          <p:cNvSpPr>
            <a:spLocks noGrp="1"/>
          </p:cNvSpPr>
          <p:nvPr>
            <p:ph type="sldNum" sz="quarter" idx="5"/>
          </p:nvPr>
        </p:nvSpPr>
        <p:spPr>
          <a:noFill/>
        </p:spPr>
        <p:txBody>
          <a:bodyPr/>
          <a:lstStyle/>
          <a:p>
            <a:fld id="{E0A918F8-DFEB-4A04-AD86-D315B643035B}" type="slidenum">
              <a:rPr lang="nl-NL" smtClean="0">
                <a:latin typeface="Arial" pitchFamily="34" charset="0"/>
                <a:cs typeface="Arial" pitchFamily="34" charset="0"/>
              </a:rPr>
              <a:pPr/>
              <a:t>27</a:t>
            </a:fld>
            <a:endParaRPr lang="nl-NL"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smtClean="0">
                <a:solidFill>
                  <a:srgbClr val="000000"/>
                </a:solidFill>
                <a:latin typeface="Arial" pitchFamily="34" charset="0"/>
                <a:cs typeface="Arial" pitchFamily="34" charset="0"/>
              </a:rPr>
              <a:t>© Copyright Showeet.com</a:t>
            </a:r>
            <a:endParaRPr lang="en-US" smtClean="0">
              <a:latin typeface="Arial" pitchFamily="34" charset="0"/>
              <a:cs typeface="Arial" pitchFamily="34" charset="0"/>
            </a:endParaRPr>
          </a:p>
        </p:txBody>
      </p:sp>
      <p:sp>
        <p:nvSpPr>
          <p:cNvPr id="102404" name="Slide Number Placeholder 3"/>
          <p:cNvSpPr>
            <a:spLocks noGrp="1"/>
          </p:cNvSpPr>
          <p:nvPr>
            <p:ph type="sldNum" sz="quarter" idx="5"/>
          </p:nvPr>
        </p:nvSpPr>
        <p:spPr>
          <a:noFill/>
        </p:spPr>
        <p:txBody>
          <a:bodyPr/>
          <a:lstStyle/>
          <a:p>
            <a:fld id="{7D64C357-A9EB-42DE-A33F-3DD4CBE0AE8C}" type="slidenum">
              <a:rPr lang="en-US" smtClean="0">
                <a:latin typeface="Arial" pitchFamily="34" charset="0"/>
                <a:cs typeface="Arial" pitchFamily="34" charset="0"/>
              </a:rPr>
              <a:pPr/>
              <a:t>30</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B10E461-D21E-4889-998B-A8A6CC878134}" type="datetimeFigureOut">
              <a:rPr lang="en-GB" smtClean="0"/>
              <a:pPr/>
              <a:t>31/10/2019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AA8E9-194E-44E6-9DB1-B20755C4373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10E461-D21E-4889-998B-A8A6CC878134}" type="datetimeFigureOut">
              <a:rPr lang="en-GB" smtClean="0"/>
              <a:pPr/>
              <a:t>31/10/2019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AA8E9-194E-44E6-9DB1-B20755C4373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10E461-D21E-4889-998B-A8A6CC878134}" type="datetimeFigureOut">
              <a:rPr lang="en-GB" smtClean="0"/>
              <a:pPr/>
              <a:t>31/10/2019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AA8E9-194E-44E6-9DB1-B20755C43732}"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8158408" y="6367430"/>
            <a:ext cx="447675" cy="4219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688" y="317501"/>
            <a:ext cx="6443662" cy="1325563"/>
          </a:xfrm>
        </p:spPr>
        <p:txBody>
          <a:bodyPr/>
          <a:lstStyle>
            <a:lvl1pPr>
              <a:defRPr b="1"/>
            </a:lvl1pPr>
          </a:lstStyle>
          <a:p>
            <a:r>
              <a:rPr lang="en-US" smtClean="0"/>
              <a:t>Click to edit Master title style</a:t>
            </a:r>
            <a:endParaRPr lang="en-US"/>
          </a:p>
        </p:txBody>
      </p:sp>
      <p:sp>
        <p:nvSpPr>
          <p:cNvPr id="5" name="Slide Number Placeholder 4"/>
          <p:cNvSpPr>
            <a:spLocks noGrp="1"/>
          </p:cNvSpPr>
          <p:nvPr>
            <p:ph type="sldNum" sz="quarter" idx="12"/>
          </p:nvPr>
        </p:nvSpPr>
        <p:spPr>
          <a:xfrm>
            <a:off x="8171253" y="6356351"/>
            <a:ext cx="421983"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546565" y="629416"/>
            <a:ext cx="1953747" cy="701731"/>
          </a:xfrm>
          <a:prstGeom prst="rect">
            <a:avLst/>
          </a:prstGeom>
        </p:spPr>
        <p:txBody>
          <a:bodyPr vert="horz" lIns="91440" tIns="45720" rIns="91440" bIns="45720" rtlCol="0" anchor="ctr">
            <a:normAutofit fontScale="92500"/>
          </a:bodyPr>
          <a:lstStyle>
            <a:lvl1pPr>
              <a:lnSpc>
                <a:spcPct val="90000"/>
              </a:lnSpc>
              <a:spcBef>
                <a:spcPct val="0"/>
              </a:spcBef>
              <a:buNone/>
              <a:defRPr sz="4400">
                <a:latin typeface="+mj-lt"/>
                <a:ea typeface="+mj-ea"/>
                <a:cs typeface="+mj-cs"/>
              </a:defRPr>
            </a:lvl1pPr>
          </a:lstStyle>
          <a:p>
            <a:pPr lvl="0"/>
            <a:r>
              <a:rPr lang="en-US" b="1" dirty="0" smtClean="0">
                <a:solidFill>
                  <a:schemeClr val="bg1">
                    <a:lumMod val="75000"/>
                  </a:schemeClr>
                </a:solidFill>
              </a:rPr>
              <a:t>Cycle //</a:t>
            </a:r>
            <a:endParaRPr lang="en-US" b="1" dirty="0">
              <a:solidFill>
                <a:schemeClr val="bg1">
                  <a:lumMod val="75000"/>
                </a:schemeClr>
              </a:solidFill>
            </a:endParaRPr>
          </a:p>
        </p:txBody>
      </p:sp>
      <p:grpSp>
        <p:nvGrpSpPr>
          <p:cNvPr id="3" name="Group 19"/>
          <p:cNvGrpSpPr/>
          <p:nvPr userDrawn="1"/>
        </p:nvGrpSpPr>
        <p:grpSpPr>
          <a:xfrm>
            <a:off x="152646" y="6125069"/>
            <a:ext cx="609109" cy="596407"/>
            <a:chOff x="348344" y="1690685"/>
            <a:chExt cx="812145" cy="596407"/>
          </a:xfrm>
        </p:grpSpPr>
        <p:grpSp>
          <p:nvGrpSpPr>
            <p:cNvPr id="4"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278606" y="1872343"/>
            <a:ext cx="1371600" cy="923330"/>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smtClean="0"/>
              <a:t>Click to edit Master text styles</a:t>
            </a:r>
            <a:endParaRPr lang="en-US" dirty="0"/>
          </a:p>
        </p:txBody>
      </p:sp>
      <p:sp>
        <p:nvSpPr>
          <p:cNvPr id="21" name="Footer Placeholder 3"/>
          <p:cNvSpPr>
            <a:spLocks noGrp="1"/>
          </p:cNvSpPr>
          <p:nvPr>
            <p:ph type="ftr" sz="quarter" idx="11"/>
          </p:nvPr>
        </p:nvSpPr>
        <p:spPr>
          <a:xfrm>
            <a:off x="815846" y="6356351"/>
            <a:ext cx="3771900" cy="365125"/>
          </a:xfrm>
        </p:spPr>
        <p:txBody>
          <a:bodyPr/>
          <a:lstStyle>
            <a:lvl1pPr algn="l">
              <a:defRPr>
                <a:latin typeface="+mj-lt"/>
              </a:defRPr>
            </a:lvl1pPr>
          </a:lstStyle>
          <a:p>
            <a:r>
              <a:rPr lang="en-US" smtClean="0"/>
              <a:t>PowerPoint SmartArt Graphics - The complete ready-to-use collection</a:t>
            </a:r>
            <a:endParaRPr lang="en-US"/>
          </a:p>
        </p:txBody>
      </p:sp>
    </p:spTree>
    <p:extLst>
      <p:ext uri="{BB962C8B-B14F-4D97-AF65-F5344CB8AC3E}">
        <p14:creationId xmlns="" xmlns:p14="http://schemas.microsoft.com/office/powerpoint/2010/main" val="29887654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ocess">
    <p:spTree>
      <p:nvGrpSpPr>
        <p:cNvPr id="1" name=""/>
        <p:cNvGrpSpPr/>
        <p:nvPr/>
      </p:nvGrpSpPr>
      <p:grpSpPr>
        <a:xfrm>
          <a:off x="0" y="0"/>
          <a:ext cx="0" cy="0"/>
          <a:chOff x="0" y="0"/>
          <a:chExt cx="0" cy="0"/>
        </a:xfrm>
      </p:grpSpPr>
      <p:sp>
        <p:nvSpPr>
          <p:cNvPr id="24" name="Pentagon 23"/>
          <p:cNvSpPr/>
          <p:nvPr userDrawn="1"/>
        </p:nvSpPr>
        <p:spPr>
          <a:xfrm rot="5400000">
            <a:off x="8158408" y="6367430"/>
            <a:ext cx="447675" cy="4219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0294" y="317501"/>
            <a:ext cx="6165056" cy="1325563"/>
          </a:xfrm>
        </p:spPr>
        <p:txBody>
          <a:bodyPr/>
          <a:lstStyle>
            <a:lvl1pPr>
              <a:defRPr b="1"/>
            </a:lvl1pPr>
          </a:lstStyle>
          <a:p>
            <a:r>
              <a:rPr lang="en-US" smtClean="0"/>
              <a:t>Click to edit Master title style</a:t>
            </a:r>
            <a:endParaRPr lang="en-US"/>
          </a:p>
        </p:txBody>
      </p:sp>
      <p:sp>
        <p:nvSpPr>
          <p:cNvPr id="5" name="Slide Number Placeholder 4"/>
          <p:cNvSpPr>
            <a:spLocks noGrp="1"/>
          </p:cNvSpPr>
          <p:nvPr>
            <p:ph type="sldNum" sz="quarter" idx="12"/>
          </p:nvPr>
        </p:nvSpPr>
        <p:spPr>
          <a:xfrm>
            <a:off x="8171253" y="6356351"/>
            <a:ext cx="421983"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546565" y="629416"/>
            <a:ext cx="1953747" cy="701731"/>
          </a:xfrm>
          <a:prstGeom prst="rect">
            <a:avLst/>
          </a:prstGeom>
        </p:spPr>
        <p:txBody>
          <a:bodyPr vert="horz" lIns="91440" tIns="45720" rIns="91440" bIns="45720" rtlCol="0" anchor="ctr">
            <a:normAutofit fontScale="70000" lnSpcReduction="20000"/>
          </a:bodyPr>
          <a:lstStyle>
            <a:lvl1pPr>
              <a:lnSpc>
                <a:spcPct val="90000"/>
              </a:lnSpc>
              <a:spcBef>
                <a:spcPct val="0"/>
              </a:spcBef>
              <a:buNone/>
              <a:defRPr sz="4400">
                <a:latin typeface="+mj-lt"/>
                <a:ea typeface="+mj-ea"/>
                <a:cs typeface="+mj-cs"/>
              </a:defRPr>
            </a:lvl1pPr>
          </a:lstStyle>
          <a:p>
            <a:pPr lvl="0"/>
            <a:r>
              <a:rPr lang="en-US" b="1" dirty="0" smtClean="0">
                <a:solidFill>
                  <a:schemeClr val="bg1">
                    <a:lumMod val="75000"/>
                  </a:schemeClr>
                </a:solidFill>
              </a:rPr>
              <a:t>Process //</a:t>
            </a:r>
            <a:endParaRPr lang="en-US" b="1" dirty="0">
              <a:solidFill>
                <a:schemeClr val="bg1">
                  <a:lumMod val="75000"/>
                </a:schemeClr>
              </a:solidFill>
            </a:endParaRPr>
          </a:p>
        </p:txBody>
      </p:sp>
      <p:grpSp>
        <p:nvGrpSpPr>
          <p:cNvPr id="3" name="Group 19"/>
          <p:cNvGrpSpPr/>
          <p:nvPr userDrawn="1"/>
        </p:nvGrpSpPr>
        <p:grpSpPr>
          <a:xfrm>
            <a:off x="152646" y="6125069"/>
            <a:ext cx="609109" cy="596407"/>
            <a:chOff x="348344" y="1690685"/>
            <a:chExt cx="812145" cy="596407"/>
          </a:xfrm>
        </p:grpSpPr>
        <p:grpSp>
          <p:nvGrpSpPr>
            <p:cNvPr id="4"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278606" y="1872343"/>
            <a:ext cx="1371600" cy="923330"/>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smtClean="0"/>
              <a:t>Click to edit Master text styles</a:t>
            </a:r>
            <a:endParaRPr lang="en-US" dirty="0"/>
          </a:p>
        </p:txBody>
      </p:sp>
      <p:sp>
        <p:nvSpPr>
          <p:cNvPr id="21" name="Footer Placeholder 3"/>
          <p:cNvSpPr>
            <a:spLocks noGrp="1"/>
          </p:cNvSpPr>
          <p:nvPr>
            <p:ph type="ftr" sz="quarter" idx="11"/>
          </p:nvPr>
        </p:nvSpPr>
        <p:spPr>
          <a:xfrm>
            <a:off x="817006" y="6356351"/>
            <a:ext cx="3771900" cy="365125"/>
          </a:xfrm>
        </p:spPr>
        <p:txBody>
          <a:bodyPr/>
          <a:lstStyle>
            <a:lvl1pPr algn="l">
              <a:defRPr>
                <a:latin typeface="+mj-lt"/>
              </a:defRPr>
            </a:lvl1pPr>
          </a:lstStyle>
          <a:p>
            <a:r>
              <a:rPr lang="en-US" smtClean="0"/>
              <a:t>PowerPoint SmartArt Graphics - The complete ready-to-use collection</a:t>
            </a:r>
            <a:endParaRPr lang="en-US"/>
          </a:p>
        </p:txBody>
      </p:sp>
    </p:spTree>
    <p:extLst>
      <p:ext uri="{BB962C8B-B14F-4D97-AF65-F5344CB8AC3E}">
        <p14:creationId xmlns="" xmlns:p14="http://schemas.microsoft.com/office/powerpoint/2010/main" val="41475478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List">
    <p:spTree>
      <p:nvGrpSpPr>
        <p:cNvPr id="1" name=""/>
        <p:cNvGrpSpPr/>
        <p:nvPr/>
      </p:nvGrpSpPr>
      <p:grpSpPr>
        <a:xfrm>
          <a:off x="0" y="0"/>
          <a:ext cx="0" cy="0"/>
          <a:chOff x="0" y="0"/>
          <a:chExt cx="0" cy="0"/>
        </a:xfrm>
      </p:grpSpPr>
      <p:sp>
        <p:nvSpPr>
          <p:cNvPr id="4" name="TextBox 3"/>
          <p:cNvSpPr txBox="1"/>
          <p:nvPr userDrawn="1"/>
        </p:nvSpPr>
        <p:spPr>
          <a:xfrm>
            <a:off x="546100" y="628650"/>
            <a:ext cx="1111250" cy="703263"/>
          </a:xfrm>
          <a:prstGeom prst="rect">
            <a:avLst/>
          </a:prstGeom>
        </p:spPr>
        <p:txBody>
          <a:bodyPr lIns="68580" tIns="34290" rIns="68580" bIns="34290" anchor="ctr">
            <a:normAutofit fontScale="85000" lnSpcReduction="10000"/>
          </a:bodyPr>
          <a:lstStyle>
            <a:lvl1pPr>
              <a:lnSpc>
                <a:spcPct val="90000"/>
              </a:lnSpc>
              <a:spcBef>
                <a:spcPct val="0"/>
              </a:spcBef>
              <a:buNone/>
              <a:defRPr sz="4400">
                <a:latin typeface="+mj-lt"/>
                <a:ea typeface="+mj-ea"/>
                <a:cs typeface="+mj-cs"/>
              </a:defRPr>
            </a:lvl1pPr>
          </a:lstStyle>
          <a:p>
            <a:pPr>
              <a:defRPr/>
            </a:pPr>
            <a:r>
              <a:rPr lang="en-US" sz="3300" b="1" dirty="0" smtClean="0">
                <a:solidFill>
                  <a:schemeClr val="bg1">
                    <a:lumMod val="75000"/>
                  </a:schemeClr>
                </a:solidFill>
              </a:rPr>
              <a:t>List //</a:t>
            </a:r>
            <a:endParaRPr lang="en-US" sz="3300" b="1" dirty="0">
              <a:solidFill>
                <a:schemeClr val="bg1">
                  <a:lumMod val="75000"/>
                </a:schemeClr>
              </a:solidFill>
            </a:endParaRPr>
          </a:p>
        </p:txBody>
      </p:sp>
      <p:grpSp>
        <p:nvGrpSpPr>
          <p:cNvPr id="3" name="Group 21"/>
          <p:cNvGrpSpPr>
            <a:grpSpLocks/>
          </p:cNvGrpSpPr>
          <p:nvPr userDrawn="1"/>
        </p:nvGrpSpPr>
        <p:grpSpPr bwMode="auto">
          <a:xfrm>
            <a:off x="203200" y="6124575"/>
            <a:ext cx="812800" cy="596900"/>
            <a:chOff x="348344" y="1690685"/>
            <a:chExt cx="812145" cy="596407"/>
          </a:xfrm>
        </p:grpSpPr>
        <p:grpSp>
          <p:nvGrpSpPr>
            <p:cNvPr id="5" name="Group 24"/>
            <p:cNvGrpSpPr>
              <a:grpSpLocks/>
            </p:cNvGrpSpPr>
            <p:nvPr userDrawn="1"/>
          </p:nvGrpSpPr>
          <p:grpSpPr bwMode="auto">
            <a:xfrm>
              <a:off x="652506" y="1901402"/>
              <a:ext cx="507983" cy="385690"/>
              <a:chOff x="652506" y="1901402"/>
              <a:chExt cx="507983" cy="385690"/>
            </a:xfrm>
          </p:grpSpPr>
          <p:sp>
            <p:nvSpPr>
              <p:cNvPr id="8" name="Rectangle 7"/>
              <p:cNvSpPr/>
              <p:nvPr/>
            </p:nvSpPr>
            <p:spPr>
              <a:xfrm>
                <a:off x="652899" y="1901649"/>
                <a:ext cx="507590" cy="385443"/>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7"/>
              <p:cNvGrpSpPr>
                <a:grpSpLocks/>
              </p:cNvGrpSpPr>
              <p:nvPr/>
            </p:nvGrpSpPr>
            <p:grpSpPr bwMode="auto">
              <a:xfrm>
                <a:off x="724627" y="2033762"/>
                <a:ext cx="348062" cy="0"/>
                <a:chOff x="1741715" y="4429919"/>
                <a:chExt cx="1611085" cy="0"/>
              </a:xfrm>
            </p:grpSpPr>
            <p:cxnSp>
              <p:nvCxnSpPr>
                <p:cNvPr id="16" name="Straight Connector 15"/>
                <p:cNvCxnSpPr/>
                <p:nvPr/>
              </p:nvCxnSpPr>
              <p:spPr>
                <a:xfrm>
                  <a:off x="1740106" y="2145445631"/>
                  <a:ext cx="323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6082" y="2145445631"/>
                  <a:ext cx="1079303"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28"/>
              <p:cNvGrpSpPr>
                <a:grpSpLocks/>
              </p:cNvGrpSpPr>
              <p:nvPr/>
            </p:nvGrpSpPr>
            <p:grpSpPr bwMode="auto">
              <a:xfrm>
                <a:off x="724627" y="2106728"/>
                <a:ext cx="348062" cy="0"/>
                <a:chOff x="1741715" y="4429919"/>
                <a:chExt cx="1611085" cy="0"/>
              </a:xfrm>
            </p:grpSpPr>
            <p:cxnSp>
              <p:nvCxnSpPr>
                <p:cNvPr id="14" name="Straight Connector 13"/>
                <p:cNvCxnSpPr/>
                <p:nvPr/>
              </p:nvCxnSpPr>
              <p:spPr>
                <a:xfrm>
                  <a:off x="1740106" y="2145372604"/>
                  <a:ext cx="323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6082" y="2145372604"/>
                  <a:ext cx="1079303"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29"/>
              <p:cNvGrpSpPr>
                <a:grpSpLocks/>
              </p:cNvGrpSpPr>
              <p:nvPr/>
            </p:nvGrpSpPr>
            <p:grpSpPr bwMode="auto">
              <a:xfrm>
                <a:off x="724627" y="2179694"/>
                <a:ext cx="348062" cy="0"/>
                <a:chOff x="1741715" y="4429919"/>
                <a:chExt cx="1611085" cy="0"/>
              </a:xfrm>
            </p:grpSpPr>
            <p:cxnSp>
              <p:nvCxnSpPr>
                <p:cNvPr id="12" name="Straight Connector 11"/>
                <p:cNvCxnSpPr/>
                <p:nvPr/>
              </p:nvCxnSpPr>
              <p:spPr>
                <a:xfrm>
                  <a:off x="1740106" y="2145299578"/>
                  <a:ext cx="323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76082" y="2145299578"/>
                  <a:ext cx="1079303"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7" name="Freeform 6"/>
            <p:cNvSpPr/>
            <p:nvPr/>
          </p:nvSpPr>
          <p:spPr>
            <a:xfrm>
              <a:off x="348344" y="1690685"/>
              <a:ext cx="721731" cy="439375"/>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18" name="Pentagon 17"/>
          <p:cNvSpPr/>
          <p:nvPr userDrawn="1"/>
        </p:nvSpPr>
        <p:spPr>
          <a:xfrm rot="5400000">
            <a:off x="8010525" y="6297613"/>
            <a:ext cx="447675" cy="5619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57350" y="317501"/>
            <a:ext cx="6858000" cy="1325563"/>
          </a:xfrm>
        </p:spPr>
        <p:txBody>
          <a:bodyPr/>
          <a:lstStyle>
            <a:lvl1pPr>
              <a:defRPr b="1"/>
            </a:lvl1pPr>
          </a:lstStyle>
          <a:p>
            <a:r>
              <a:rPr lang="en-US" smtClean="0"/>
              <a:t>Click to edit Master title style</a:t>
            </a:r>
            <a:endParaRPr lang="en-US"/>
          </a:p>
        </p:txBody>
      </p:sp>
      <p:sp>
        <p:nvSpPr>
          <p:cNvPr id="23" name="Text Placeholder 22"/>
          <p:cNvSpPr>
            <a:spLocks noGrp="1"/>
          </p:cNvSpPr>
          <p:nvPr>
            <p:ph type="body" sz="quarter" idx="13"/>
          </p:nvPr>
        </p:nvSpPr>
        <p:spPr>
          <a:xfrm>
            <a:off x="278606" y="1872344"/>
            <a:ext cx="1371600" cy="653256"/>
          </a:xfrm>
        </p:spPr>
        <p:style>
          <a:lnRef idx="0">
            <a:scrgbClr r="0" g="0" b="0"/>
          </a:lnRef>
          <a:fillRef idx="1003">
            <a:schemeClr val="lt1"/>
          </a:fillRef>
          <a:effectRef idx="0">
            <a:scrgbClr r="0" g="0" b="0"/>
          </a:effectRef>
          <a:fontRef idx="major"/>
        </p:style>
        <p:txBody>
          <a:bodyPr>
            <a:spAutoFit/>
          </a:bodyPr>
          <a:lstStyle>
            <a:lvl1pPr marL="0" indent="0">
              <a:buNone/>
              <a:defRPr lang="en-US" sz="1350" smtClean="0">
                <a:latin typeface="+mj-lt"/>
                <a:ea typeface="+mj-ea"/>
                <a:cs typeface="+mj-cs"/>
              </a:defRPr>
            </a:lvl1pPr>
            <a:lvl2pPr>
              <a:defRPr lang="en-US" sz="1350" smtClean="0">
                <a:latin typeface="+mj-lt"/>
                <a:ea typeface="+mj-ea"/>
                <a:cs typeface="+mj-cs"/>
              </a:defRPr>
            </a:lvl2pPr>
            <a:lvl3pPr>
              <a:defRPr lang="en-US" sz="135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lvl="0"/>
            <a:r>
              <a:rPr lang="en-US" smtClean="0"/>
              <a:t>Click to edit Master text styles</a:t>
            </a:r>
          </a:p>
        </p:txBody>
      </p:sp>
      <p:sp>
        <p:nvSpPr>
          <p:cNvPr id="19" name="Footer Placeholder 3"/>
          <p:cNvSpPr>
            <a:spLocks noGrp="1"/>
          </p:cNvSpPr>
          <p:nvPr>
            <p:ph type="ftr" sz="quarter" idx="14"/>
          </p:nvPr>
        </p:nvSpPr>
        <p:spPr>
          <a:xfrm>
            <a:off x="1087438" y="6356350"/>
            <a:ext cx="3771900" cy="365125"/>
          </a:xfrm>
        </p:spPr>
        <p:txBody>
          <a:bodyPr/>
          <a:lstStyle>
            <a:lvl1pPr algn="l">
              <a:defRPr>
                <a:latin typeface="+mj-lt"/>
              </a:defRPr>
            </a:lvl1pPr>
          </a:lstStyle>
          <a:p>
            <a:pPr>
              <a:defRPr/>
            </a:pPr>
            <a:r>
              <a:rPr lang="en-US"/>
              <a:t>PowerPoint SmartArt Graphics - The complete ready-to-use collection</a:t>
            </a:r>
            <a:endParaRPr lang="en-US" dirty="0"/>
          </a:p>
        </p:txBody>
      </p:sp>
      <p:sp>
        <p:nvSpPr>
          <p:cNvPr id="20" name="Slide Number Placeholder 4"/>
          <p:cNvSpPr>
            <a:spLocks noGrp="1"/>
          </p:cNvSpPr>
          <p:nvPr>
            <p:ph type="sldNum" sz="quarter" idx="15"/>
          </p:nvPr>
        </p:nvSpPr>
        <p:spPr>
          <a:xfrm>
            <a:off x="7953375" y="6356350"/>
            <a:ext cx="561975" cy="365125"/>
          </a:xfrm>
        </p:spPr>
        <p:txBody>
          <a:bodyPr/>
          <a:lstStyle>
            <a:lvl1pPr algn="ctr">
              <a:defRPr>
                <a:solidFill>
                  <a:schemeClr val="bg1"/>
                </a:solidFill>
              </a:defRPr>
            </a:lvl1pPr>
          </a:lstStyle>
          <a:p>
            <a:pPr>
              <a:defRPr/>
            </a:pPr>
            <a:fld id="{E65B2EA6-8CC1-44D0-92B1-67613C9CF2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10E461-D21E-4889-998B-A8A6CC878134}" type="datetimeFigureOut">
              <a:rPr lang="en-GB" smtClean="0"/>
              <a:pPr/>
              <a:t>31/10/2019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AA8E9-194E-44E6-9DB1-B20755C4373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10E461-D21E-4889-998B-A8A6CC878134}" type="datetimeFigureOut">
              <a:rPr lang="en-GB" smtClean="0"/>
              <a:pPr/>
              <a:t>31/10/2019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AA8E9-194E-44E6-9DB1-B20755C4373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B10E461-D21E-4889-998B-A8A6CC878134}" type="datetimeFigureOut">
              <a:rPr lang="en-GB" smtClean="0"/>
              <a:pPr/>
              <a:t>31/10/2019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3AA8E9-194E-44E6-9DB1-B20755C4373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B10E461-D21E-4889-998B-A8A6CC878134}" type="datetimeFigureOut">
              <a:rPr lang="en-GB" smtClean="0"/>
              <a:pPr/>
              <a:t>31/10/2019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3AA8E9-194E-44E6-9DB1-B20755C4373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B10E461-D21E-4889-998B-A8A6CC878134}" type="datetimeFigureOut">
              <a:rPr lang="en-GB" smtClean="0"/>
              <a:pPr/>
              <a:t>31/10/2019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3AA8E9-194E-44E6-9DB1-B20755C4373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0E461-D21E-4889-998B-A8A6CC878134}" type="datetimeFigureOut">
              <a:rPr lang="en-GB" smtClean="0"/>
              <a:pPr/>
              <a:t>31/10/2019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3AA8E9-194E-44E6-9DB1-B20755C4373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0E461-D21E-4889-998B-A8A6CC878134}" type="datetimeFigureOut">
              <a:rPr lang="en-GB" smtClean="0"/>
              <a:pPr/>
              <a:t>31/10/2019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3AA8E9-194E-44E6-9DB1-B20755C4373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0E461-D21E-4889-998B-A8A6CC878134}" type="datetimeFigureOut">
              <a:rPr lang="en-GB" smtClean="0"/>
              <a:pPr/>
              <a:t>31/10/2019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3AA8E9-194E-44E6-9DB1-B20755C4373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0E461-D21E-4889-998B-A8A6CC878134}" type="datetimeFigureOut">
              <a:rPr lang="en-GB" smtClean="0"/>
              <a:pPr/>
              <a:t>31/10/2019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AA8E9-194E-44E6-9DB1-B20755C4373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5.emf"/><Relationship Id="rId4" Type="http://schemas.openxmlformats.org/officeDocument/2006/relationships/diagramLayout" Target="../diagrams/layout3.xml"/><Relationship Id="rId9" Type="http://schemas.openxmlformats.org/officeDocument/2006/relationships/image" Target="../media/image3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3" cstate="print"/>
          <a:srcRect/>
          <a:stretch>
            <a:fillRect/>
          </a:stretch>
        </p:blipFill>
        <p:spPr bwMode="auto">
          <a:xfrm>
            <a:off x="0" y="2781211"/>
            <a:ext cx="1975450" cy="3861128"/>
          </a:xfrm>
          <a:prstGeom prst="rect">
            <a:avLst/>
          </a:prstGeom>
          <a:noFill/>
          <a:ln w="9525">
            <a:noFill/>
            <a:miter lim="800000"/>
            <a:headEnd/>
            <a:tailEnd/>
          </a:ln>
        </p:spPr>
      </p:pic>
      <p:pic>
        <p:nvPicPr>
          <p:cNvPr id="13315" name="Picture 5"/>
          <p:cNvPicPr>
            <a:picLocks noChangeAspect="1" noChangeArrowheads="1"/>
          </p:cNvPicPr>
          <p:nvPr/>
        </p:nvPicPr>
        <p:blipFill>
          <a:blip r:embed="rId4" cstate="print"/>
          <a:srcRect/>
          <a:stretch>
            <a:fillRect/>
          </a:stretch>
        </p:blipFill>
        <p:spPr bwMode="auto">
          <a:xfrm>
            <a:off x="0" y="-465826"/>
            <a:ext cx="9144000" cy="3251888"/>
          </a:xfrm>
          <a:prstGeom prst="rect">
            <a:avLst/>
          </a:prstGeom>
          <a:noFill/>
          <a:ln w="9525">
            <a:noFill/>
            <a:miter lim="800000"/>
            <a:headEnd/>
            <a:tailEnd/>
          </a:ln>
        </p:spPr>
      </p:pic>
      <p:sp>
        <p:nvSpPr>
          <p:cNvPr id="13316" name="Text Box 14"/>
          <p:cNvSpPr txBox="1">
            <a:spLocks noChangeArrowheads="1"/>
          </p:cNvSpPr>
          <p:nvPr/>
        </p:nvSpPr>
        <p:spPr bwMode="auto">
          <a:xfrm>
            <a:off x="1371601" y="1963259"/>
            <a:ext cx="7608498" cy="4616648"/>
          </a:xfrm>
          <a:prstGeom prst="rect">
            <a:avLst/>
          </a:prstGeom>
          <a:noFill/>
          <a:ln w="9525">
            <a:noFill/>
            <a:miter lim="800000"/>
            <a:headEnd/>
            <a:tailEnd/>
          </a:ln>
        </p:spPr>
        <p:txBody>
          <a:bodyPr wrap="square">
            <a:spAutoFit/>
          </a:bodyPr>
          <a:lstStyle/>
          <a:p>
            <a:pPr algn="ctr"/>
            <a:r>
              <a:rPr lang="el-GR" sz="2800" b="1" dirty="0">
                <a:solidFill>
                  <a:srgbClr val="002060"/>
                </a:solidFill>
                <a:latin typeface="Comic Sans MS" pitchFamily="66" charset="0"/>
                <a:cs typeface="Times New Roman" pitchFamily="18" charset="0"/>
              </a:rPr>
              <a:t>  </a:t>
            </a:r>
          </a:p>
          <a:p>
            <a:pPr algn="ctr"/>
            <a:r>
              <a:rPr lang="el-GR" sz="2800" b="1" dirty="0">
                <a:solidFill>
                  <a:schemeClr val="accent2"/>
                </a:solidFill>
                <a:latin typeface="Comic Sans MS" pitchFamily="66" charset="0"/>
                <a:cs typeface="Times New Roman" pitchFamily="18" charset="0"/>
              </a:rPr>
              <a:t> </a:t>
            </a:r>
            <a:endParaRPr lang="en-US" sz="2800" b="1" dirty="0">
              <a:solidFill>
                <a:schemeClr val="accent2"/>
              </a:solidFill>
              <a:latin typeface="Comic Sans MS" pitchFamily="66" charset="0"/>
              <a:cs typeface="Times New Roman" pitchFamily="18" charset="0"/>
            </a:endParaRPr>
          </a:p>
          <a:p>
            <a:pPr algn="ctr"/>
            <a:endParaRPr lang="fr-FR" sz="2800" b="1" dirty="0">
              <a:solidFill>
                <a:schemeClr val="accent2"/>
              </a:solidFill>
              <a:latin typeface="Comic Sans MS" pitchFamily="66" charset="0"/>
              <a:cs typeface="Times New Roman" pitchFamily="18" charset="0"/>
            </a:endParaRPr>
          </a:p>
          <a:p>
            <a:pPr algn="ctr"/>
            <a:r>
              <a:rPr lang="el-GR" sz="2800" b="1" dirty="0">
                <a:solidFill>
                  <a:schemeClr val="accent2"/>
                </a:solidFill>
                <a:latin typeface="Comic Sans MS" pitchFamily="66" charset="0"/>
                <a:cs typeface="Times New Roman" pitchFamily="18" charset="0"/>
              </a:rPr>
              <a:t> </a:t>
            </a:r>
            <a:r>
              <a:rPr lang="fr-FR" sz="2800" b="1" dirty="0" smtClean="0">
                <a:solidFill>
                  <a:srgbClr val="FF0000"/>
                </a:solidFill>
                <a:latin typeface="Comic Sans MS" pitchFamily="66" charset="0"/>
                <a:cs typeface="Times New Roman" pitchFamily="18" charset="0"/>
              </a:rPr>
              <a:t>HYDRO-GOVERNANCE IN GREECE:</a:t>
            </a:r>
          </a:p>
          <a:p>
            <a:pPr algn="ctr"/>
            <a:r>
              <a:rPr lang="fr-FR" sz="2800" b="1" dirty="0" smtClean="0">
                <a:solidFill>
                  <a:srgbClr val="FF0000"/>
                </a:solidFill>
                <a:latin typeface="Comic Sans MS" pitchFamily="66" charset="0"/>
                <a:cs typeface="Times New Roman" pitchFamily="18" charset="0"/>
              </a:rPr>
              <a:t>PAST, PRESENT AND FUTURE</a:t>
            </a:r>
            <a:endParaRPr lang="fr-FR" sz="2800" b="1" dirty="0">
              <a:solidFill>
                <a:srgbClr val="FF0000"/>
              </a:solidFill>
              <a:latin typeface="Comic Sans MS" pitchFamily="66" charset="0"/>
              <a:cs typeface="Times New Roman" pitchFamily="18" charset="0"/>
            </a:endParaRPr>
          </a:p>
          <a:p>
            <a:pPr algn="ctr"/>
            <a:r>
              <a:rPr lang="fr-FR" sz="2800" b="1" dirty="0" smtClean="0">
                <a:solidFill>
                  <a:srgbClr val="FF0000"/>
                </a:solidFill>
                <a:latin typeface="Comic Sans MS" pitchFamily="66" charset="0"/>
                <a:cs typeface="Times New Roman" pitchFamily="18" charset="0"/>
              </a:rPr>
              <a:t> </a:t>
            </a:r>
          </a:p>
          <a:p>
            <a:pPr algn="ctr"/>
            <a:r>
              <a:rPr lang="fr-FR" sz="1400" b="1" dirty="0" smtClean="0">
                <a:solidFill>
                  <a:srgbClr val="002060"/>
                </a:solidFill>
                <a:latin typeface="Comic Sans MS" pitchFamily="66" charset="0"/>
                <a:cs typeface="Times New Roman" pitchFamily="18" charset="0"/>
              </a:rPr>
              <a:t>Jacques </a:t>
            </a:r>
            <a:r>
              <a:rPr lang="fr-FR" sz="1400" b="1" dirty="0" err="1" smtClean="0">
                <a:solidFill>
                  <a:srgbClr val="002060"/>
                </a:solidFill>
                <a:latin typeface="Comic Sans MS" pitchFamily="66" charset="0"/>
                <a:cs typeface="Times New Roman" pitchFamily="18" charset="0"/>
              </a:rPr>
              <a:t>Ganoulis</a:t>
            </a:r>
            <a:endParaRPr lang="fr-FR" sz="1400" b="1" dirty="0">
              <a:solidFill>
                <a:srgbClr val="002060"/>
              </a:solidFill>
              <a:latin typeface="Comic Sans MS" pitchFamily="66" charset="0"/>
              <a:cs typeface="Times New Roman" pitchFamily="18" charset="0"/>
            </a:endParaRPr>
          </a:p>
          <a:p>
            <a:pPr algn="ctr"/>
            <a:r>
              <a:rPr lang="fr-FR" sz="1400" b="1" dirty="0" smtClean="0">
                <a:solidFill>
                  <a:srgbClr val="002060"/>
                </a:solidFill>
                <a:latin typeface="Comic Sans MS" pitchFamily="66" charset="0"/>
                <a:cs typeface="Times New Roman" pitchFamily="18" charset="0"/>
              </a:rPr>
              <a:t>Former </a:t>
            </a:r>
            <a:r>
              <a:rPr lang="fr-FR" sz="1400" b="1" dirty="0" err="1" smtClean="0">
                <a:solidFill>
                  <a:srgbClr val="002060"/>
                </a:solidFill>
                <a:latin typeface="Comic Sans MS" pitchFamily="66" charset="0"/>
                <a:cs typeface="Times New Roman" pitchFamily="18" charset="0"/>
              </a:rPr>
              <a:t>Special</a:t>
            </a:r>
            <a:r>
              <a:rPr lang="fr-FR" sz="1400" b="1" dirty="0" smtClean="0">
                <a:solidFill>
                  <a:srgbClr val="002060"/>
                </a:solidFill>
                <a:latin typeface="Comic Sans MS" pitchFamily="66" charset="0"/>
                <a:cs typeface="Times New Roman" pitchFamily="18" charset="0"/>
              </a:rPr>
              <a:t> </a:t>
            </a:r>
            <a:r>
              <a:rPr lang="fr-FR" sz="1400" b="1" dirty="0" err="1">
                <a:solidFill>
                  <a:srgbClr val="002060"/>
                </a:solidFill>
                <a:latin typeface="Comic Sans MS" pitchFamily="66" charset="0"/>
                <a:cs typeface="Times New Roman" pitchFamily="18" charset="0"/>
              </a:rPr>
              <a:t>Secretary</a:t>
            </a:r>
            <a:r>
              <a:rPr lang="fr-FR" sz="1400" b="1" dirty="0">
                <a:solidFill>
                  <a:srgbClr val="002060"/>
                </a:solidFill>
                <a:latin typeface="Comic Sans MS" pitchFamily="66" charset="0"/>
                <a:cs typeface="Times New Roman" pitchFamily="18" charset="0"/>
              </a:rPr>
              <a:t> for Water</a:t>
            </a:r>
          </a:p>
          <a:p>
            <a:pPr algn="ctr"/>
            <a:r>
              <a:rPr lang="en-US" sz="1400" b="1" dirty="0" smtClean="0">
                <a:solidFill>
                  <a:srgbClr val="002060"/>
                </a:solidFill>
                <a:latin typeface="Comic Sans MS" pitchFamily="66" charset="0"/>
                <a:cs typeface="Times New Roman" pitchFamily="18" charset="0"/>
              </a:rPr>
              <a:t>Emeritus Professor </a:t>
            </a:r>
            <a:r>
              <a:rPr lang="en-US" sz="1400" b="1" dirty="0" err="1" smtClean="0">
                <a:solidFill>
                  <a:srgbClr val="002060"/>
                </a:solidFill>
                <a:latin typeface="Comic Sans MS" pitchFamily="66" charset="0"/>
                <a:cs typeface="Times New Roman" pitchFamily="18" charset="0"/>
              </a:rPr>
              <a:t>AUTh</a:t>
            </a:r>
            <a:endParaRPr lang="en-US" sz="1400" b="1" dirty="0" smtClean="0">
              <a:solidFill>
                <a:srgbClr val="002060"/>
              </a:solidFill>
              <a:latin typeface="Comic Sans MS" pitchFamily="66" charset="0"/>
              <a:cs typeface="Times New Roman" pitchFamily="18" charset="0"/>
            </a:endParaRPr>
          </a:p>
          <a:p>
            <a:pPr algn="ctr"/>
            <a:r>
              <a:rPr lang="en-US" sz="1400" b="1" dirty="0" smtClean="0">
                <a:solidFill>
                  <a:srgbClr val="002060"/>
                </a:solidFill>
                <a:latin typeface="Comic Sans MS" pitchFamily="66" charset="0"/>
                <a:cs typeface="Times New Roman" pitchFamily="18" charset="0"/>
              </a:rPr>
              <a:t>Director, UNESCO Chair/INWEB</a:t>
            </a:r>
            <a:endParaRPr lang="el-GR" sz="1400" b="1" dirty="0">
              <a:solidFill>
                <a:srgbClr val="002060"/>
              </a:solidFill>
              <a:latin typeface="Comic Sans MS" pitchFamily="66" charset="0"/>
              <a:cs typeface="Times New Roman" pitchFamily="18" charset="0"/>
            </a:endParaRPr>
          </a:p>
          <a:p>
            <a:pPr algn="ctr"/>
            <a:endParaRPr lang="fr-FR" sz="1400" b="1" dirty="0">
              <a:solidFill>
                <a:srgbClr val="002060"/>
              </a:solidFill>
              <a:latin typeface="Comic Sans MS" pitchFamily="66" charset="0"/>
              <a:cs typeface="Times New Roman" pitchFamily="18" charset="0"/>
            </a:endParaRPr>
          </a:p>
          <a:p>
            <a:pPr algn="ctr"/>
            <a:endParaRPr lang="el-GR" sz="2800" b="1" dirty="0">
              <a:solidFill>
                <a:srgbClr val="002060"/>
              </a:solidFill>
              <a:latin typeface="Comic Sans MS" pitchFamily="66" charset="0"/>
              <a:cs typeface="Times New Roman" pitchFamily="18" charset="0"/>
            </a:endParaRPr>
          </a:p>
          <a:p>
            <a:pPr algn="ctr"/>
            <a:endParaRPr lang="en-US" sz="2800" b="1" dirty="0">
              <a:solidFill>
                <a:srgbClr val="002060"/>
              </a:solidFill>
              <a:latin typeface="Comic Sans MS" pitchFamily="66" charset="0"/>
            </a:endParaRPr>
          </a:p>
        </p:txBody>
      </p:sp>
      <p:sp>
        <p:nvSpPr>
          <p:cNvPr id="13317" name="5 - TextBox"/>
          <p:cNvSpPr txBox="1">
            <a:spLocks noChangeArrowheads="1"/>
          </p:cNvSpPr>
          <p:nvPr/>
        </p:nvSpPr>
        <p:spPr bwMode="auto">
          <a:xfrm>
            <a:off x="1708029" y="5917871"/>
            <a:ext cx="7203058" cy="523220"/>
          </a:xfrm>
          <a:prstGeom prst="rect">
            <a:avLst/>
          </a:prstGeom>
          <a:noFill/>
          <a:ln w="9525">
            <a:noFill/>
            <a:miter lim="800000"/>
            <a:headEnd/>
            <a:tailEnd/>
          </a:ln>
        </p:spPr>
        <p:txBody>
          <a:bodyPr wrap="square">
            <a:spAutoFit/>
          </a:bodyPr>
          <a:lstStyle/>
          <a:p>
            <a:pPr algn="ctr"/>
            <a:r>
              <a:rPr lang="en-US" sz="1400" b="1" dirty="0" smtClean="0">
                <a:solidFill>
                  <a:srgbClr val="002060"/>
                </a:solidFill>
                <a:latin typeface="Comic Sans MS" pitchFamily="66" charset="0"/>
                <a:cs typeface="Times New Roman" pitchFamily="18" charset="0"/>
              </a:rPr>
              <a:t>SWARM: Strengthening Master Curricula in WRM for the Western Balkans</a:t>
            </a:r>
          </a:p>
          <a:p>
            <a:pPr algn="ctr"/>
            <a:r>
              <a:rPr lang="en-US" sz="1400" b="1" dirty="0" smtClean="0">
                <a:solidFill>
                  <a:srgbClr val="002060"/>
                </a:solidFill>
                <a:latin typeface="Comic Sans MS" pitchFamily="66" charset="0"/>
                <a:cs typeface="Times New Roman" pitchFamily="18" charset="0"/>
              </a:rPr>
              <a:t>Thessaloniki, 30-31 Oct. 2019</a:t>
            </a:r>
          </a:p>
        </p:txBody>
      </p:sp>
      <p:pic>
        <p:nvPicPr>
          <p:cNvPr id="8" name="Picture 7" descr="inweb_logo_final.bmp"/>
          <p:cNvPicPr>
            <a:picLocks noChangeAspect="1"/>
          </p:cNvPicPr>
          <p:nvPr/>
        </p:nvPicPr>
        <p:blipFill>
          <a:blip r:embed="rId5" cstate="print"/>
          <a:stretch>
            <a:fillRect/>
          </a:stretch>
        </p:blipFill>
        <p:spPr>
          <a:xfrm>
            <a:off x="1466492" y="207033"/>
            <a:ext cx="5978106" cy="12877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www.naftemporiki.gr/fu/p/1395821/638/399/0x00000000014d1ecc/2/europaikes-imeres-politistikis-klironomias.jpg"/>
          <p:cNvPicPr>
            <a:picLocks noChangeAspect="1" noChangeArrowheads="1"/>
          </p:cNvPicPr>
          <p:nvPr/>
        </p:nvPicPr>
        <p:blipFill>
          <a:blip r:embed="rId2" cstate="print"/>
          <a:srcRect/>
          <a:stretch>
            <a:fillRect/>
          </a:stretch>
        </p:blipFill>
        <p:spPr bwMode="auto">
          <a:xfrm>
            <a:off x="539750" y="1458913"/>
            <a:ext cx="7640638" cy="4778375"/>
          </a:xfrm>
          <a:prstGeom prst="rect">
            <a:avLst/>
          </a:prstGeom>
          <a:noFill/>
          <a:ln w="9525">
            <a:noFill/>
            <a:miter lim="800000"/>
            <a:headEnd/>
            <a:tailEnd/>
          </a:ln>
        </p:spPr>
      </p:pic>
      <p:sp>
        <p:nvSpPr>
          <p:cNvPr id="67587" name="Title 1"/>
          <p:cNvSpPr>
            <a:spLocks noGrp="1"/>
          </p:cNvSpPr>
          <p:nvPr>
            <p:ph type="title"/>
          </p:nvPr>
        </p:nvSpPr>
        <p:spPr>
          <a:xfrm>
            <a:off x="179388" y="260350"/>
            <a:ext cx="8964612" cy="1141413"/>
          </a:xfrm>
        </p:spPr>
        <p:txBody>
          <a:bodyPr/>
          <a:lstStyle/>
          <a:p>
            <a:pPr algn="ctr" eaLnBrk="1" hangingPunct="1"/>
            <a:r>
              <a:rPr lang="en-US" altLang="en-US" sz="2800" b="1" smtClean="0">
                <a:solidFill>
                  <a:srgbClr val="FF0000"/>
                </a:solidFill>
                <a:latin typeface="Comic Sans MS" pitchFamily="66" charset="0"/>
              </a:rPr>
              <a:t>THE GLORY OF ATHENS </a:t>
            </a:r>
            <a:br>
              <a:rPr lang="en-US" altLang="en-US" sz="2800" b="1" smtClean="0">
                <a:solidFill>
                  <a:srgbClr val="FF0000"/>
                </a:solidFill>
                <a:latin typeface="Comic Sans MS" pitchFamily="66" charset="0"/>
              </a:rPr>
            </a:br>
            <a:r>
              <a:rPr lang="en-US" altLang="en-US" sz="2800" b="1" smtClean="0">
                <a:solidFill>
                  <a:srgbClr val="FF0000"/>
                </a:solidFill>
                <a:latin typeface="Comic Sans MS" pitchFamily="66" charset="0"/>
              </a:rPr>
              <a:t>DURING PERICLE’S GOLDEN AGE (480-400 BC)</a:t>
            </a:r>
            <a:endParaRPr lang="en-GB" altLang="en-US" sz="2800" b="1" smtClean="0">
              <a:solidFill>
                <a:srgbClr val="FF0000"/>
              </a:solidFill>
              <a:latin typeface="Comic Sans MS" pitchFamily="66" charset="0"/>
            </a:endParaRPr>
          </a:p>
        </p:txBody>
      </p:sp>
      <p:pic>
        <p:nvPicPr>
          <p:cNvPr id="17415" name="Picture 7"/>
          <p:cNvPicPr>
            <a:picLocks noChangeAspect="1" noChangeArrowheads="1"/>
          </p:cNvPicPr>
          <p:nvPr/>
        </p:nvPicPr>
        <p:blipFill>
          <a:blip r:embed="rId3" cstate="print"/>
          <a:srcRect/>
          <a:stretch>
            <a:fillRect/>
          </a:stretch>
        </p:blipFill>
        <p:spPr bwMode="auto">
          <a:xfrm>
            <a:off x="6659563" y="1773238"/>
            <a:ext cx="1449387"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p:cTn id="7" dur="500" fill="hold"/>
                                        <p:tgtEl>
                                          <p:spTgt spid="17415"/>
                                        </p:tgtEl>
                                        <p:attrNameLst>
                                          <p:attrName>ppt_w</p:attrName>
                                        </p:attrNameLst>
                                      </p:cBhvr>
                                      <p:tavLst>
                                        <p:tav tm="0">
                                          <p:val>
                                            <p:fltVal val="0"/>
                                          </p:val>
                                        </p:tav>
                                        <p:tav tm="100000">
                                          <p:val>
                                            <p:strVal val="#ppt_w"/>
                                          </p:val>
                                        </p:tav>
                                      </p:tavLst>
                                    </p:anim>
                                    <p:anim calcmode="lin" valueType="num">
                                      <p:cBhvr>
                                        <p:cTn id="8" dur="500" fill="hold"/>
                                        <p:tgtEl>
                                          <p:spTgt spid="174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386661" y="1714560"/>
            <a:ext cx="8496300" cy="2062103"/>
          </a:xfrm>
          <a:prstGeom prst="rect">
            <a:avLst/>
          </a:prstGeom>
          <a:noFill/>
          <a:ln w="9525">
            <a:noFill/>
            <a:miter lim="800000"/>
            <a:headEnd/>
            <a:tailEnd/>
          </a:ln>
        </p:spPr>
        <p:txBody>
          <a:bodyPr>
            <a:spAutoFit/>
          </a:bodyPr>
          <a:lstStyle/>
          <a:p>
            <a:r>
              <a:rPr lang="el-GR" sz="3200" i="1" dirty="0" err="1"/>
              <a:t>ἐπεὶ</a:t>
            </a:r>
            <a:r>
              <a:rPr lang="el-GR" sz="3200" i="1" dirty="0"/>
              <a:t> </a:t>
            </a:r>
            <a:r>
              <a:rPr lang="el-GR" sz="3200" i="1" dirty="0" err="1"/>
              <a:t>δὲ</a:t>
            </a:r>
            <a:r>
              <a:rPr lang="el-GR" sz="3200" i="1" dirty="0"/>
              <a:t> </a:t>
            </a:r>
            <a:r>
              <a:rPr lang="el-GR" sz="3200" i="1" dirty="0" err="1"/>
              <a:t>πρὸς</a:t>
            </a:r>
            <a:r>
              <a:rPr lang="el-GR" sz="3200" i="1" dirty="0"/>
              <a:t> </a:t>
            </a:r>
            <a:r>
              <a:rPr lang="el-GR" sz="3200" i="1" dirty="0" err="1"/>
              <a:t>ὕδωρ</a:t>
            </a:r>
            <a:r>
              <a:rPr lang="el-GR" sz="3200" i="1" dirty="0"/>
              <a:t> </a:t>
            </a:r>
            <a:r>
              <a:rPr lang="el-GR" sz="3200" i="1" dirty="0" err="1"/>
              <a:t>οὔτε</a:t>
            </a:r>
            <a:r>
              <a:rPr lang="el-GR" sz="3200" i="1" dirty="0"/>
              <a:t> </a:t>
            </a:r>
            <a:r>
              <a:rPr lang="el-GR" sz="3200" i="1" dirty="0" err="1"/>
              <a:t>ποταμοῖς</a:t>
            </a:r>
            <a:r>
              <a:rPr lang="el-GR" sz="3200" i="1" dirty="0"/>
              <a:t> </a:t>
            </a:r>
            <a:r>
              <a:rPr lang="el-GR" sz="3200" i="1" dirty="0" err="1"/>
              <a:t>ἐστιν</a:t>
            </a:r>
            <a:r>
              <a:rPr lang="el-GR" sz="3200" i="1" dirty="0"/>
              <a:t> </a:t>
            </a:r>
            <a:r>
              <a:rPr lang="el-GR" sz="3200" i="1" dirty="0" err="1"/>
              <a:t>ἀενάοις</a:t>
            </a:r>
            <a:r>
              <a:rPr lang="el-GR" sz="3200" i="1" dirty="0"/>
              <a:t> </a:t>
            </a:r>
            <a:r>
              <a:rPr lang="el-GR" sz="3200" i="1" dirty="0" err="1"/>
              <a:t>οὔτε</a:t>
            </a:r>
            <a:r>
              <a:rPr lang="el-GR" sz="3200" i="1" dirty="0"/>
              <a:t> </a:t>
            </a:r>
            <a:r>
              <a:rPr lang="el-GR" sz="3200" i="1" dirty="0" err="1"/>
              <a:t>λίμναις</a:t>
            </a:r>
            <a:r>
              <a:rPr lang="el-GR" sz="3200" i="1" dirty="0"/>
              <a:t> </a:t>
            </a:r>
            <a:r>
              <a:rPr lang="el-GR" sz="3200" i="1" dirty="0" err="1"/>
              <a:t>τισὶν</a:t>
            </a:r>
            <a:r>
              <a:rPr lang="el-GR" sz="3200" i="1" dirty="0"/>
              <a:t> </a:t>
            </a:r>
            <a:r>
              <a:rPr lang="el-GR" sz="3200" i="1" dirty="0" err="1"/>
              <a:t>οὔτ᾽</a:t>
            </a:r>
            <a:r>
              <a:rPr lang="el-GR" sz="3200" i="1" dirty="0"/>
              <a:t> </a:t>
            </a:r>
            <a:r>
              <a:rPr lang="el-GR" sz="3200" i="1" dirty="0" err="1"/>
              <a:t>ἀφθόνοις</a:t>
            </a:r>
            <a:r>
              <a:rPr lang="el-GR" sz="3200" i="1" dirty="0"/>
              <a:t> </a:t>
            </a:r>
            <a:r>
              <a:rPr lang="el-GR" sz="3200" i="1" dirty="0" err="1"/>
              <a:t>πηγαῖς</a:t>
            </a:r>
            <a:r>
              <a:rPr lang="el-GR" sz="3200" i="1" dirty="0"/>
              <a:t> ἡ χώρα διαρκής, </a:t>
            </a:r>
            <a:r>
              <a:rPr lang="el-GR" sz="3200" i="1" dirty="0" err="1"/>
              <a:t>ἀλλ᾽</a:t>
            </a:r>
            <a:r>
              <a:rPr lang="el-GR" sz="3200" i="1" dirty="0"/>
              <a:t> </a:t>
            </a:r>
            <a:r>
              <a:rPr lang="el-GR" sz="3200" i="1" dirty="0" err="1"/>
              <a:t>οἱ</a:t>
            </a:r>
            <a:r>
              <a:rPr lang="el-GR" sz="3200" i="1" dirty="0"/>
              <a:t> </a:t>
            </a:r>
            <a:r>
              <a:rPr lang="el-GR" sz="3200" i="1" dirty="0" err="1"/>
              <a:t>πλεῖστοι</a:t>
            </a:r>
            <a:r>
              <a:rPr lang="el-GR" sz="3200" i="1" dirty="0"/>
              <a:t> </a:t>
            </a:r>
            <a:r>
              <a:rPr lang="el-GR" sz="3200" i="1" dirty="0" err="1"/>
              <a:t>φρέασι</a:t>
            </a:r>
            <a:r>
              <a:rPr lang="el-GR" sz="3200" i="1" dirty="0"/>
              <a:t> </a:t>
            </a:r>
            <a:r>
              <a:rPr lang="el-GR" sz="3200" i="1" dirty="0" err="1"/>
              <a:t>ποιητοῖς</a:t>
            </a:r>
            <a:r>
              <a:rPr lang="el-GR" sz="3200" i="1" dirty="0"/>
              <a:t> </a:t>
            </a:r>
            <a:r>
              <a:rPr lang="el-GR" sz="3200" i="1" dirty="0" err="1"/>
              <a:t>ἐχρῶντο</a:t>
            </a:r>
            <a:r>
              <a:rPr lang="el-GR" sz="3200" i="1" dirty="0"/>
              <a:t>, </a:t>
            </a:r>
            <a:r>
              <a:rPr lang="el-GR" sz="3200" i="1" dirty="0" err="1"/>
              <a:t>νόμον</a:t>
            </a:r>
            <a:r>
              <a:rPr lang="el-GR" sz="3200" i="1" dirty="0"/>
              <a:t> </a:t>
            </a:r>
            <a:r>
              <a:rPr lang="el-GR" sz="3200" i="1" dirty="0" err="1"/>
              <a:t>ἔγραψεν</a:t>
            </a:r>
            <a:r>
              <a:rPr lang="el-GR" sz="3200" i="1" dirty="0"/>
              <a:t>,</a:t>
            </a:r>
            <a:r>
              <a:rPr lang="fr-FR" sz="3200" i="1" dirty="0"/>
              <a:t>….</a:t>
            </a:r>
            <a:r>
              <a:rPr lang="el-GR" sz="3200" i="1" dirty="0"/>
              <a:t> </a:t>
            </a:r>
          </a:p>
        </p:txBody>
      </p:sp>
      <p:sp>
        <p:nvSpPr>
          <p:cNvPr id="25603" name="Rectangle 5"/>
          <p:cNvSpPr>
            <a:spLocks noChangeArrowheads="1"/>
          </p:cNvSpPr>
          <p:nvPr/>
        </p:nvSpPr>
        <p:spPr bwMode="auto">
          <a:xfrm>
            <a:off x="354342" y="4069781"/>
            <a:ext cx="8208963" cy="2062103"/>
          </a:xfrm>
          <a:prstGeom prst="rect">
            <a:avLst/>
          </a:prstGeom>
          <a:noFill/>
          <a:ln w="9525">
            <a:noFill/>
            <a:miter lim="800000"/>
            <a:headEnd/>
            <a:tailEnd/>
          </a:ln>
        </p:spPr>
        <p:txBody>
          <a:bodyPr>
            <a:spAutoFit/>
          </a:bodyPr>
          <a:lstStyle/>
          <a:p>
            <a:r>
              <a:rPr lang="en-US" sz="3200" b="1" i="1" dirty="0">
                <a:solidFill>
                  <a:srgbClr val="0000FF"/>
                </a:solidFill>
              </a:rPr>
              <a:t>Since the area is not sufficiently supplied with water, either from continuous flow rivers, or lakes or rich springs, but most people used artificial wells, Solon made a law, ……. </a:t>
            </a:r>
            <a:endParaRPr lang="en-GB" sz="3200" b="1" dirty="0">
              <a:solidFill>
                <a:srgbClr val="0000FF"/>
              </a:solidFill>
            </a:endParaRPr>
          </a:p>
        </p:txBody>
      </p:sp>
      <p:sp>
        <p:nvSpPr>
          <p:cNvPr id="68612" name="Title 1"/>
          <p:cNvSpPr>
            <a:spLocks noGrp="1"/>
          </p:cNvSpPr>
          <p:nvPr>
            <p:ph type="title"/>
          </p:nvPr>
        </p:nvSpPr>
        <p:spPr>
          <a:xfrm>
            <a:off x="468313" y="0"/>
            <a:ext cx="8215312" cy="1141413"/>
          </a:xfrm>
        </p:spPr>
        <p:txBody>
          <a:bodyPr>
            <a:normAutofit fontScale="90000"/>
          </a:bodyPr>
          <a:lstStyle/>
          <a:p>
            <a:pPr eaLnBrk="1" hangingPunct="1"/>
            <a:r>
              <a:rPr lang="en-US" altLang="en-US" b="1" smtClean="0">
                <a:solidFill>
                  <a:srgbClr val="FF0000"/>
                </a:solidFill>
                <a:latin typeface="Comic Sans MS" pitchFamily="66" charset="0"/>
              </a:rPr>
              <a:t>WATER LAW IN ANCIENT ATHENS</a:t>
            </a:r>
            <a:endParaRPr lang="en-GB" altLang="en-US" b="1" smtClean="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ppt_w</p:attrName>
                                        </p:attrNameLst>
                                      </p:cBhvr>
                                      <p:tavLst>
                                        <p:tav tm="0">
                                          <p:val>
                                            <p:fltVal val="0"/>
                                          </p:val>
                                        </p:tav>
                                        <p:tav tm="100000">
                                          <p:val>
                                            <p:strVal val="#ppt_w"/>
                                          </p:val>
                                        </p:tav>
                                      </p:tavLst>
                                    </p:anim>
                                    <p:anim calcmode="lin" valueType="num">
                                      <p:cBhvr>
                                        <p:cTn id="8" dur="500" fill="hold"/>
                                        <p:tgtEl>
                                          <p:spTgt spid="256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endParaRPr lang="en-GB" smtClean="0"/>
          </a:p>
        </p:txBody>
      </p:sp>
      <p:pic>
        <p:nvPicPr>
          <p:cNvPr id="69635" name="Content Placeholder 4" descr="idragogio ilisou ethn kipou.jpg"/>
          <p:cNvPicPr>
            <a:picLocks noGrp="1" noChangeAspect="1"/>
          </p:cNvPicPr>
          <p:nvPr>
            <p:ph idx="1"/>
          </p:nvPr>
        </p:nvPicPr>
        <p:blipFill>
          <a:blip r:embed="rId2" cstate="print"/>
          <a:srcRect/>
          <a:stretch>
            <a:fillRect/>
          </a:stretch>
        </p:blipFill>
        <p:spPr>
          <a:xfrm>
            <a:off x="900113" y="188913"/>
            <a:ext cx="7416800" cy="5572125"/>
          </a:xfrm>
        </p:spPr>
      </p:pic>
      <p:sp>
        <p:nvSpPr>
          <p:cNvPr id="69636" name="Rectangle 5"/>
          <p:cNvSpPr>
            <a:spLocks noChangeArrowheads="1"/>
          </p:cNvSpPr>
          <p:nvPr/>
        </p:nvSpPr>
        <p:spPr bwMode="auto">
          <a:xfrm>
            <a:off x="0" y="5780088"/>
            <a:ext cx="8964613" cy="1077912"/>
          </a:xfrm>
          <a:prstGeom prst="rect">
            <a:avLst/>
          </a:prstGeom>
          <a:noFill/>
          <a:ln w="9525">
            <a:noFill/>
            <a:miter lim="800000"/>
            <a:headEnd/>
            <a:tailEnd/>
          </a:ln>
        </p:spPr>
        <p:txBody>
          <a:bodyPr>
            <a:spAutoFit/>
          </a:bodyPr>
          <a:lstStyle/>
          <a:p>
            <a:pPr algn="ctr"/>
            <a:r>
              <a:rPr lang="en-US">
                <a:solidFill>
                  <a:srgbClr val="0000FF"/>
                </a:solidFill>
              </a:rPr>
              <a:t>The “Imittos” aqueduct in Athens </a:t>
            </a:r>
            <a:r>
              <a:rPr lang="el-GR">
                <a:solidFill>
                  <a:srgbClr val="0000FF"/>
                </a:solidFill>
              </a:rPr>
              <a:t>(4ος </a:t>
            </a:r>
            <a:r>
              <a:rPr lang="en-US">
                <a:solidFill>
                  <a:srgbClr val="0000FF"/>
                </a:solidFill>
              </a:rPr>
              <a:t>cent. BC) National Garden’s irrigation water today</a:t>
            </a:r>
            <a:endParaRPr lang="en-GB">
              <a:solidFill>
                <a:srgbClr val="00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ChangeArrowheads="1"/>
          </p:cNvSpPr>
          <p:nvPr/>
        </p:nvSpPr>
        <p:spPr bwMode="auto">
          <a:xfrm>
            <a:off x="1547813" y="2276475"/>
            <a:ext cx="6097587" cy="3200400"/>
          </a:xfrm>
          <a:prstGeom prst="rect">
            <a:avLst/>
          </a:prstGeom>
          <a:noFill/>
          <a:ln w="9525">
            <a:noFill/>
            <a:miter lim="800000"/>
            <a:headEnd/>
            <a:tailEnd/>
          </a:ln>
        </p:spPr>
        <p:txBody>
          <a:bodyPr/>
          <a:lstStyle/>
          <a:p>
            <a:endParaRPr lang="en-GB"/>
          </a:p>
        </p:txBody>
      </p:sp>
      <p:sp>
        <p:nvSpPr>
          <p:cNvPr id="7" name="Freeform 6"/>
          <p:cNvSpPr/>
          <p:nvPr/>
        </p:nvSpPr>
        <p:spPr>
          <a:xfrm>
            <a:off x="1728788" y="3155950"/>
            <a:ext cx="2620962" cy="1336675"/>
          </a:xfrm>
          <a:custGeom>
            <a:avLst/>
            <a:gdLst>
              <a:gd name="connsiteX0" fmla="*/ 0 w 1336896"/>
              <a:gd name="connsiteY0" fmla="*/ 1310283 h 2620566"/>
              <a:gd name="connsiteX1" fmla="*/ 73009 w 1336896"/>
              <a:gd name="connsiteY1" fmla="*/ 714843 h 2620566"/>
              <a:gd name="connsiteX2" fmla="*/ 668451 w 1336896"/>
              <a:gd name="connsiteY2" fmla="*/ 1 h 2620566"/>
              <a:gd name="connsiteX3" fmla="*/ 1263890 w 1336896"/>
              <a:gd name="connsiteY3" fmla="*/ 714846 h 2620566"/>
              <a:gd name="connsiteX4" fmla="*/ 1336898 w 1336896"/>
              <a:gd name="connsiteY4" fmla="*/ 1310286 h 2620566"/>
              <a:gd name="connsiteX5" fmla="*/ 1263890 w 1336896"/>
              <a:gd name="connsiteY5" fmla="*/ 1905726 h 2620566"/>
              <a:gd name="connsiteX6" fmla="*/ 668450 w 1336896"/>
              <a:gd name="connsiteY6" fmla="*/ 2620569 h 2620566"/>
              <a:gd name="connsiteX7" fmla="*/ 73011 w 1336896"/>
              <a:gd name="connsiteY7" fmla="*/ 1905725 h 2620566"/>
              <a:gd name="connsiteX8" fmla="*/ 3 w 1336896"/>
              <a:gd name="connsiteY8" fmla="*/ 1310285 h 2620566"/>
              <a:gd name="connsiteX9" fmla="*/ 0 w 1336896"/>
              <a:gd name="connsiteY9" fmla="*/ 1310283 h 262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6896" h="2620566">
                <a:moveTo>
                  <a:pt x="668448" y="2620565"/>
                </a:moveTo>
                <a:cubicBezTo>
                  <a:pt x="562847" y="2620565"/>
                  <a:pt x="458748" y="2571521"/>
                  <a:pt x="364681" y="2477454"/>
                </a:cubicBezTo>
                <a:cubicBezTo>
                  <a:pt x="140879" y="2253652"/>
                  <a:pt x="-1" y="1802760"/>
                  <a:pt x="1" y="1310277"/>
                </a:cubicBezTo>
                <a:cubicBezTo>
                  <a:pt x="1" y="817796"/>
                  <a:pt x="140881" y="366908"/>
                  <a:pt x="364683" y="143106"/>
                </a:cubicBezTo>
                <a:cubicBezTo>
                  <a:pt x="458750" y="49039"/>
                  <a:pt x="562848" y="-3"/>
                  <a:pt x="668450" y="-3"/>
                </a:cubicBezTo>
                <a:cubicBezTo>
                  <a:pt x="774051" y="-3"/>
                  <a:pt x="878149" y="49039"/>
                  <a:pt x="972216" y="143106"/>
                </a:cubicBezTo>
                <a:cubicBezTo>
                  <a:pt x="1196018" y="366908"/>
                  <a:pt x="1336898" y="817798"/>
                  <a:pt x="1336898" y="1310279"/>
                </a:cubicBezTo>
                <a:cubicBezTo>
                  <a:pt x="1336897" y="1802760"/>
                  <a:pt x="1196017" y="2253650"/>
                  <a:pt x="972216" y="2477450"/>
                </a:cubicBezTo>
                <a:cubicBezTo>
                  <a:pt x="878149" y="2571517"/>
                  <a:pt x="774050" y="2620559"/>
                  <a:pt x="668449" y="2620559"/>
                </a:cubicBezTo>
                <a:cubicBezTo>
                  <a:pt x="668449" y="2620561"/>
                  <a:pt x="668449" y="2620563"/>
                  <a:pt x="668448" y="2620565"/>
                </a:cubicBezTo>
                <a:close/>
              </a:path>
            </a:pathLst>
          </a:custGeom>
        </p:spPr>
        <p:style>
          <a:lnRef idx="0">
            <a:schemeClr val="lt1">
              <a:hueOff val="0"/>
              <a:satOff val="0"/>
              <a:lumOff val="0"/>
              <a:alphaOff val="0"/>
            </a:schemeClr>
          </a:lnRef>
          <a:fillRef idx="1">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lIns="156714" tIns="217674" rIns="137160" bIns="217674" spcCol="1270"/>
          <a:lstStyle/>
          <a:p>
            <a:pPr defTabSz="1066800">
              <a:lnSpc>
                <a:spcPct val="90000"/>
              </a:lnSpc>
              <a:spcAft>
                <a:spcPct val="35000"/>
              </a:spcAft>
              <a:defRPr/>
            </a:pPr>
            <a:r>
              <a:rPr lang="en-US" sz="2400" b="1" dirty="0">
                <a:latin typeface="Comic Sans MS" pitchFamily="66" charset="0"/>
              </a:rPr>
              <a:t>    </a:t>
            </a:r>
            <a:r>
              <a:rPr lang="en-US" sz="2400" b="1" dirty="0">
                <a:solidFill>
                  <a:srgbClr val="002060"/>
                </a:solidFill>
                <a:latin typeface="Comic Sans MS" pitchFamily="66" charset="0"/>
              </a:rPr>
              <a:t>HYDRO- </a:t>
            </a:r>
            <a:r>
              <a:rPr lang="en-US" sz="2400" b="1" dirty="0" smtClean="0">
                <a:solidFill>
                  <a:srgbClr val="002060"/>
                </a:solidFill>
                <a:latin typeface="Comic Sans MS" pitchFamily="66" charset="0"/>
              </a:rPr>
              <a:t>GOVERNANCE</a:t>
            </a:r>
          </a:p>
          <a:p>
            <a:pPr defTabSz="1066800">
              <a:lnSpc>
                <a:spcPct val="90000"/>
              </a:lnSpc>
              <a:spcAft>
                <a:spcPct val="35000"/>
              </a:spcAft>
              <a:defRPr/>
            </a:pPr>
            <a:r>
              <a:rPr lang="en-US" sz="2400" b="1" dirty="0" smtClean="0">
                <a:solidFill>
                  <a:srgbClr val="002060"/>
                </a:solidFill>
                <a:latin typeface="Comic Sans MS" pitchFamily="66" charset="0"/>
              </a:rPr>
              <a:t>      “bad”</a:t>
            </a:r>
            <a:endParaRPr lang="en-US" sz="2400" b="1" dirty="0">
              <a:solidFill>
                <a:srgbClr val="002060"/>
              </a:solidFill>
              <a:latin typeface="Comic Sans MS" pitchFamily="66" charset="0"/>
            </a:endParaRPr>
          </a:p>
        </p:txBody>
      </p:sp>
      <p:sp>
        <p:nvSpPr>
          <p:cNvPr id="8" name="Freeform 7"/>
          <p:cNvSpPr/>
          <p:nvPr/>
        </p:nvSpPr>
        <p:spPr bwMode="auto">
          <a:xfrm>
            <a:off x="5380038" y="2782888"/>
            <a:ext cx="2178050" cy="2057400"/>
          </a:xfrm>
          <a:custGeom>
            <a:avLst/>
            <a:gdLst>
              <a:gd name="connsiteX0" fmla="*/ 0 w 2056954"/>
              <a:gd name="connsiteY0" fmla="*/ 1089312 h 2178624"/>
              <a:gd name="connsiteX1" fmla="*/ 280653 w 2056954"/>
              <a:gd name="connsiteY1" fmla="*/ 341487 h 2178624"/>
              <a:gd name="connsiteX2" fmla="*/ 1028479 w 2056954"/>
              <a:gd name="connsiteY2" fmla="*/ 1 h 2178624"/>
              <a:gd name="connsiteX3" fmla="*/ 1776304 w 2056954"/>
              <a:gd name="connsiteY3" fmla="*/ 341489 h 2178624"/>
              <a:gd name="connsiteX4" fmla="*/ 2056955 w 2056954"/>
              <a:gd name="connsiteY4" fmla="*/ 1089315 h 2178624"/>
              <a:gd name="connsiteX5" fmla="*/ 1776303 w 2056954"/>
              <a:gd name="connsiteY5" fmla="*/ 1837140 h 2178624"/>
              <a:gd name="connsiteX6" fmla="*/ 1028477 w 2056954"/>
              <a:gd name="connsiteY6" fmla="*/ 2178627 h 2178624"/>
              <a:gd name="connsiteX7" fmla="*/ 280652 w 2056954"/>
              <a:gd name="connsiteY7" fmla="*/ 1837139 h 2178624"/>
              <a:gd name="connsiteX8" fmla="*/ 1 w 2056954"/>
              <a:gd name="connsiteY8" fmla="*/ 1089313 h 2178624"/>
              <a:gd name="connsiteX9" fmla="*/ 0 w 2056954"/>
              <a:gd name="connsiteY9" fmla="*/ 1089312 h 217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6954" h="2178624">
                <a:moveTo>
                  <a:pt x="1028477" y="1"/>
                </a:moveTo>
                <a:cubicBezTo>
                  <a:pt x="1291026" y="1"/>
                  <a:pt x="1543634" y="106350"/>
                  <a:pt x="1734538" y="297254"/>
                </a:cubicBezTo>
                <a:cubicBezTo>
                  <a:pt x="1940327" y="503043"/>
                  <a:pt x="2056953" y="789555"/>
                  <a:pt x="2056953" y="1089314"/>
                </a:cubicBezTo>
                <a:cubicBezTo>
                  <a:pt x="2056953" y="1389074"/>
                  <a:pt x="1940325" y="1675585"/>
                  <a:pt x="1734536" y="1881373"/>
                </a:cubicBezTo>
                <a:cubicBezTo>
                  <a:pt x="1543631" y="2072276"/>
                  <a:pt x="1291023" y="2178625"/>
                  <a:pt x="1028474" y="2178625"/>
                </a:cubicBezTo>
                <a:cubicBezTo>
                  <a:pt x="765925" y="2178625"/>
                  <a:pt x="513317" y="2072276"/>
                  <a:pt x="322413" y="1881372"/>
                </a:cubicBezTo>
                <a:cubicBezTo>
                  <a:pt x="116625" y="1675583"/>
                  <a:pt x="-3" y="1389072"/>
                  <a:pt x="-3" y="1089312"/>
                </a:cubicBezTo>
                <a:cubicBezTo>
                  <a:pt x="-3" y="789552"/>
                  <a:pt x="116626" y="503041"/>
                  <a:pt x="322414" y="297253"/>
                </a:cubicBezTo>
                <a:cubicBezTo>
                  <a:pt x="513318" y="106349"/>
                  <a:pt x="765927" y="1"/>
                  <a:pt x="1028476" y="2"/>
                </a:cubicBezTo>
                <a:lnTo>
                  <a:pt x="1028477" y="1"/>
                </a:lnTo>
                <a:close/>
              </a:path>
            </a:pathLst>
          </a:custGeom>
        </p:spPr>
        <p:style>
          <a:lnRef idx="0">
            <a:schemeClr val="lt1">
              <a:hueOff val="0"/>
              <a:satOff val="0"/>
              <a:lumOff val="0"/>
              <a:alphaOff val="0"/>
            </a:schemeClr>
          </a:lnRef>
          <a:fillRef idx="1">
            <a:schemeClr val="accent5">
              <a:tint val="50000"/>
              <a:hueOff val="12657968"/>
              <a:satOff val="-36101"/>
              <a:lumOff val="9603"/>
              <a:alphaOff val="0"/>
            </a:schemeClr>
          </a:fillRef>
          <a:effectRef idx="2">
            <a:schemeClr val="accent5">
              <a:tint val="50000"/>
              <a:hueOff val="12657968"/>
              <a:satOff val="-36101"/>
              <a:lumOff val="9603"/>
              <a:alphaOff val="0"/>
            </a:schemeClr>
          </a:effectRef>
          <a:fontRef idx="minor">
            <a:schemeClr val="lt1">
              <a:hueOff val="0"/>
              <a:satOff val="0"/>
              <a:lumOff val="0"/>
              <a:alphaOff val="0"/>
            </a:schemeClr>
          </a:fontRef>
        </p:style>
        <p:txBody>
          <a:bodyPr tIns="202030" rIns="161390" bIns="202030" spcCol="1270"/>
          <a:lstStyle/>
          <a:p>
            <a:pPr defTabSz="711200">
              <a:lnSpc>
                <a:spcPct val="90000"/>
              </a:lnSpc>
              <a:spcAft>
                <a:spcPct val="35000"/>
              </a:spcAft>
              <a:defRPr/>
            </a:pPr>
            <a:r>
              <a:rPr lang="en-US" sz="1600" b="1" dirty="0">
                <a:latin typeface="Comic Sans MS" pitchFamily="66" charset="0"/>
              </a:rPr>
              <a:t>      </a:t>
            </a:r>
            <a:r>
              <a:rPr lang="en-US" sz="1600" b="1" dirty="0">
                <a:solidFill>
                  <a:srgbClr val="FF0000"/>
                </a:solidFill>
                <a:latin typeface="Comic Sans MS" pitchFamily="66" charset="0"/>
              </a:rPr>
              <a:t>WATER</a:t>
            </a:r>
          </a:p>
          <a:p>
            <a:pPr defTabSz="711200">
              <a:lnSpc>
                <a:spcPct val="90000"/>
              </a:lnSpc>
              <a:spcAft>
                <a:spcPct val="35000"/>
              </a:spcAft>
              <a:defRPr/>
            </a:pPr>
            <a:r>
              <a:rPr lang="en-US" sz="1600" b="1" dirty="0">
                <a:solidFill>
                  <a:srgbClr val="FF0000"/>
                </a:solidFill>
                <a:latin typeface="Comic Sans MS" pitchFamily="66" charset="0"/>
              </a:rPr>
              <a:t>     PROBLEMS</a:t>
            </a:r>
          </a:p>
          <a:p>
            <a:pPr defTabSz="711200">
              <a:lnSpc>
                <a:spcPct val="90000"/>
              </a:lnSpc>
              <a:spcAft>
                <a:spcPct val="35000"/>
              </a:spcAft>
              <a:defRPr/>
            </a:pPr>
            <a:r>
              <a:rPr lang="en-US" sz="1600" b="1" dirty="0">
                <a:solidFill>
                  <a:srgbClr val="FF0000"/>
                </a:solidFill>
                <a:latin typeface="Comic Sans MS" pitchFamily="66" charset="0"/>
              </a:rPr>
              <a:t>      - Pollution</a:t>
            </a:r>
          </a:p>
          <a:p>
            <a:pPr defTabSz="711200">
              <a:lnSpc>
                <a:spcPct val="90000"/>
              </a:lnSpc>
              <a:spcAft>
                <a:spcPct val="35000"/>
              </a:spcAft>
              <a:defRPr/>
            </a:pPr>
            <a:r>
              <a:rPr lang="en-US" sz="1600" b="1" dirty="0">
                <a:solidFill>
                  <a:srgbClr val="FF0000"/>
                </a:solidFill>
                <a:latin typeface="Comic Sans MS" pitchFamily="66" charset="0"/>
              </a:rPr>
              <a:t>      - </a:t>
            </a:r>
            <a:r>
              <a:rPr lang="en-US" sz="1600" b="1" u="sng" dirty="0">
                <a:solidFill>
                  <a:srgbClr val="FF0000"/>
                </a:solidFill>
                <a:latin typeface="Comic Sans MS" pitchFamily="66" charset="0"/>
              </a:rPr>
              <a:t>Scarcity</a:t>
            </a:r>
          </a:p>
          <a:p>
            <a:pPr defTabSz="711200">
              <a:lnSpc>
                <a:spcPct val="90000"/>
              </a:lnSpc>
              <a:spcAft>
                <a:spcPct val="35000"/>
              </a:spcAft>
              <a:defRPr/>
            </a:pPr>
            <a:r>
              <a:rPr lang="en-US" sz="1600" b="1" dirty="0">
                <a:solidFill>
                  <a:srgbClr val="FF0000"/>
                </a:solidFill>
                <a:latin typeface="Comic Sans MS" pitchFamily="66" charset="0"/>
              </a:rPr>
              <a:t>      - Floods</a:t>
            </a:r>
          </a:p>
        </p:txBody>
      </p:sp>
      <p:sp>
        <p:nvSpPr>
          <p:cNvPr id="10" name="Circular Arrow 9"/>
          <p:cNvSpPr/>
          <p:nvPr/>
        </p:nvSpPr>
        <p:spPr>
          <a:xfrm rot="10800000" flipH="1">
            <a:off x="4116388" y="3516313"/>
            <a:ext cx="1458912" cy="1314450"/>
          </a:xfrm>
          <a:prstGeom prst="circularArrow">
            <a:avLst>
              <a:gd name="adj1" fmla="val 12500"/>
              <a:gd name="adj2" fmla="val 1142322"/>
              <a:gd name="adj3" fmla="val 20457678"/>
              <a:gd name="adj4" fmla="val 10800000"/>
              <a:gd name="adj5" fmla="val 12500"/>
            </a:avLst>
          </a:prstGeom>
        </p:spPr>
        <p:style>
          <a:lnRef idx="0">
            <a:schemeClr val="lt1">
              <a:hueOff val="0"/>
              <a:satOff val="0"/>
              <a:lumOff val="0"/>
              <a:alphaOff val="0"/>
            </a:schemeClr>
          </a:lnRef>
          <a:fillRef idx="3">
            <a:schemeClr val="accent5">
              <a:hueOff val="12161640"/>
              <a:satOff val="-34374"/>
              <a:lumOff val="-21765"/>
              <a:alphaOff val="0"/>
            </a:schemeClr>
          </a:fillRef>
          <a:effectRef idx="2">
            <a:schemeClr val="accent5">
              <a:hueOff val="12161640"/>
              <a:satOff val="-34374"/>
              <a:lumOff val="-21765"/>
              <a:alphaOff val="0"/>
            </a:schemeClr>
          </a:effectRef>
          <a:fontRef idx="minor">
            <a:schemeClr val="lt1"/>
          </a:fontRef>
        </p:style>
      </p:sp>
      <p:sp>
        <p:nvSpPr>
          <p:cNvPr id="55302" name="Text Box 26"/>
          <p:cNvSpPr txBox="1">
            <a:spLocks noChangeArrowheads="1"/>
          </p:cNvSpPr>
          <p:nvPr/>
        </p:nvSpPr>
        <p:spPr bwMode="auto">
          <a:xfrm>
            <a:off x="0" y="692150"/>
            <a:ext cx="9144000" cy="954088"/>
          </a:xfrm>
          <a:prstGeom prst="rect">
            <a:avLst/>
          </a:prstGeom>
          <a:noFill/>
          <a:ln w="9525">
            <a:noFill/>
            <a:miter lim="800000"/>
            <a:headEnd/>
            <a:tailEnd/>
          </a:ln>
        </p:spPr>
        <p:txBody>
          <a:bodyPr>
            <a:spAutoFit/>
          </a:bodyPr>
          <a:lstStyle/>
          <a:p>
            <a:pPr algn="ctr"/>
            <a:r>
              <a:rPr lang="en-US" sz="2800" b="1">
                <a:solidFill>
                  <a:srgbClr val="FF0000"/>
                </a:solidFill>
                <a:latin typeface="Comic Sans MS" pitchFamily="66" charset="0"/>
              </a:rPr>
              <a:t>THE DIALECTIC PARADOX OF </a:t>
            </a:r>
          </a:p>
          <a:p>
            <a:pPr algn="ctr"/>
            <a:r>
              <a:rPr lang="en-US" sz="2800" b="1">
                <a:solidFill>
                  <a:srgbClr val="FF0000"/>
                </a:solidFill>
                <a:latin typeface="Comic Sans MS" pitchFamily="66" charset="0"/>
              </a:rPr>
              <a:t>HYDRO-GOVERNANCE </a:t>
            </a:r>
          </a:p>
        </p:txBody>
      </p:sp>
      <p:sp>
        <p:nvSpPr>
          <p:cNvPr id="11" name="TextBox 10"/>
          <p:cNvSpPr txBox="1">
            <a:spLocks noChangeArrowheads="1"/>
          </p:cNvSpPr>
          <p:nvPr/>
        </p:nvSpPr>
        <p:spPr bwMode="auto">
          <a:xfrm rot="713131">
            <a:off x="4495800" y="5118100"/>
            <a:ext cx="2695575" cy="830263"/>
          </a:xfrm>
          <a:prstGeom prst="rect">
            <a:avLst/>
          </a:prstGeom>
          <a:noFill/>
          <a:ln w="9525">
            <a:noFill/>
            <a:miter lim="800000"/>
            <a:headEnd/>
            <a:tailEnd/>
          </a:ln>
        </p:spPr>
        <p:txBody>
          <a:bodyPr>
            <a:spAutoFit/>
          </a:bodyPr>
          <a:lstStyle/>
          <a:p>
            <a:r>
              <a:rPr lang="en-GB" sz="2400">
                <a:solidFill>
                  <a:srgbClr val="002060"/>
                </a:solidFill>
                <a:latin typeface="Comic Sans MS" pitchFamily="66" charset="0"/>
              </a:rPr>
              <a:t>The example of Middle East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323850" y="260350"/>
            <a:ext cx="8205788" cy="5343525"/>
          </a:xfrm>
          <a:prstGeom prst="rect">
            <a:avLst/>
          </a:prstGeom>
          <a:noFill/>
          <a:ln w="9525">
            <a:noFill/>
            <a:miter lim="800000"/>
            <a:headEnd/>
            <a:tailEnd/>
          </a:ln>
        </p:spPr>
      </p:pic>
      <p:sp>
        <p:nvSpPr>
          <p:cNvPr id="56323" name="TextBox 4"/>
          <p:cNvSpPr txBox="1">
            <a:spLocks noChangeArrowheads="1"/>
          </p:cNvSpPr>
          <p:nvPr/>
        </p:nvSpPr>
        <p:spPr bwMode="auto">
          <a:xfrm>
            <a:off x="539750" y="5805488"/>
            <a:ext cx="7926388" cy="646112"/>
          </a:xfrm>
          <a:prstGeom prst="rect">
            <a:avLst/>
          </a:prstGeom>
          <a:noFill/>
          <a:ln w="9525">
            <a:noFill/>
            <a:miter lim="800000"/>
            <a:headEnd/>
            <a:tailEnd/>
          </a:ln>
        </p:spPr>
        <p:txBody>
          <a:bodyPr>
            <a:spAutoFit/>
          </a:bodyPr>
          <a:lstStyle/>
          <a:p>
            <a:pPr algn="ctr"/>
            <a:r>
              <a:rPr lang="en-GB" sz="1800" b="1">
                <a:solidFill>
                  <a:srgbClr val="FF0000"/>
                </a:solidFill>
                <a:latin typeface="Comic Sans MS" pitchFamily="66" charset="0"/>
              </a:rPr>
              <a:t>Droughts, water scarcity and policy as risk factors in the Syrian conflict and war (Climate Central, 2015 from Kelly and al., 2015)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ChangeArrowheads="1"/>
          </p:cNvSpPr>
          <p:nvPr/>
        </p:nvSpPr>
        <p:spPr bwMode="auto">
          <a:xfrm>
            <a:off x="1547813" y="2276475"/>
            <a:ext cx="6097587" cy="3200400"/>
          </a:xfrm>
          <a:prstGeom prst="rect">
            <a:avLst/>
          </a:prstGeom>
          <a:noFill/>
          <a:ln w="9525">
            <a:noFill/>
            <a:miter lim="800000"/>
            <a:headEnd/>
            <a:tailEnd/>
          </a:ln>
        </p:spPr>
        <p:txBody>
          <a:bodyPr/>
          <a:lstStyle/>
          <a:p>
            <a:endParaRPr lang="en-GB"/>
          </a:p>
        </p:txBody>
      </p:sp>
      <p:sp>
        <p:nvSpPr>
          <p:cNvPr id="7" name="Freeform 6"/>
          <p:cNvSpPr/>
          <p:nvPr/>
        </p:nvSpPr>
        <p:spPr>
          <a:xfrm>
            <a:off x="1728788" y="3155950"/>
            <a:ext cx="2620962" cy="1336675"/>
          </a:xfrm>
          <a:custGeom>
            <a:avLst/>
            <a:gdLst>
              <a:gd name="connsiteX0" fmla="*/ 0 w 1336896"/>
              <a:gd name="connsiteY0" fmla="*/ 1310283 h 2620566"/>
              <a:gd name="connsiteX1" fmla="*/ 73009 w 1336896"/>
              <a:gd name="connsiteY1" fmla="*/ 714843 h 2620566"/>
              <a:gd name="connsiteX2" fmla="*/ 668451 w 1336896"/>
              <a:gd name="connsiteY2" fmla="*/ 1 h 2620566"/>
              <a:gd name="connsiteX3" fmla="*/ 1263890 w 1336896"/>
              <a:gd name="connsiteY3" fmla="*/ 714846 h 2620566"/>
              <a:gd name="connsiteX4" fmla="*/ 1336898 w 1336896"/>
              <a:gd name="connsiteY4" fmla="*/ 1310286 h 2620566"/>
              <a:gd name="connsiteX5" fmla="*/ 1263890 w 1336896"/>
              <a:gd name="connsiteY5" fmla="*/ 1905726 h 2620566"/>
              <a:gd name="connsiteX6" fmla="*/ 668450 w 1336896"/>
              <a:gd name="connsiteY6" fmla="*/ 2620569 h 2620566"/>
              <a:gd name="connsiteX7" fmla="*/ 73011 w 1336896"/>
              <a:gd name="connsiteY7" fmla="*/ 1905725 h 2620566"/>
              <a:gd name="connsiteX8" fmla="*/ 3 w 1336896"/>
              <a:gd name="connsiteY8" fmla="*/ 1310285 h 2620566"/>
              <a:gd name="connsiteX9" fmla="*/ 0 w 1336896"/>
              <a:gd name="connsiteY9" fmla="*/ 1310283 h 262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6896" h="2620566">
                <a:moveTo>
                  <a:pt x="668448" y="2620565"/>
                </a:moveTo>
                <a:cubicBezTo>
                  <a:pt x="562847" y="2620565"/>
                  <a:pt x="458748" y="2571521"/>
                  <a:pt x="364681" y="2477454"/>
                </a:cubicBezTo>
                <a:cubicBezTo>
                  <a:pt x="140879" y="2253652"/>
                  <a:pt x="-1" y="1802760"/>
                  <a:pt x="1" y="1310277"/>
                </a:cubicBezTo>
                <a:cubicBezTo>
                  <a:pt x="1" y="817796"/>
                  <a:pt x="140881" y="366908"/>
                  <a:pt x="364683" y="143106"/>
                </a:cubicBezTo>
                <a:cubicBezTo>
                  <a:pt x="458750" y="49039"/>
                  <a:pt x="562848" y="-3"/>
                  <a:pt x="668450" y="-3"/>
                </a:cubicBezTo>
                <a:cubicBezTo>
                  <a:pt x="774051" y="-3"/>
                  <a:pt x="878149" y="49039"/>
                  <a:pt x="972216" y="143106"/>
                </a:cubicBezTo>
                <a:cubicBezTo>
                  <a:pt x="1196018" y="366908"/>
                  <a:pt x="1336898" y="817798"/>
                  <a:pt x="1336898" y="1310279"/>
                </a:cubicBezTo>
                <a:cubicBezTo>
                  <a:pt x="1336897" y="1802760"/>
                  <a:pt x="1196017" y="2253650"/>
                  <a:pt x="972216" y="2477450"/>
                </a:cubicBezTo>
                <a:cubicBezTo>
                  <a:pt x="878149" y="2571517"/>
                  <a:pt x="774050" y="2620559"/>
                  <a:pt x="668449" y="2620559"/>
                </a:cubicBezTo>
                <a:cubicBezTo>
                  <a:pt x="668449" y="2620561"/>
                  <a:pt x="668449" y="2620563"/>
                  <a:pt x="668448" y="2620565"/>
                </a:cubicBezTo>
                <a:close/>
              </a:path>
            </a:pathLst>
          </a:custGeom>
        </p:spPr>
        <p:style>
          <a:lnRef idx="0">
            <a:schemeClr val="lt1">
              <a:hueOff val="0"/>
              <a:satOff val="0"/>
              <a:lumOff val="0"/>
              <a:alphaOff val="0"/>
            </a:schemeClr>
          </a:lnRef>
          <a:fillRef idx="1">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lIns="156714" tIns="217674" rIns="137160" bIns="217674" spcCol="1270"/>
          <a:lstStyle/>
          <a:p>
            <a:pPr defTabSz="1066800">
              <a:lnSpc>
                <a:spcPct val="90000"/>
              </a:lnSpc>
              <a:spcAft>
                <a:spcPct val="35000"/>
              </a:spcAft>
              <a:defRPr/>
            </a:pPr>
            <a:r>
              <a:rPr lang="en-US" sz="2400" b="1" dirty="0">
                <a:latin typeface="Comic Sans MS" pitchFamily="66" charset="0"/>
              </a:rPr>
              <a:t>    </a:t>
            </a:r>
            <a:r>
              <a:rPr lang="en-US" sz="2400" b="1" dirty="0">
                <a:solidFill>
                  <a:srgbClr val="002060"/>
                </a:solidFill>
                <a:latin typeface="Comic Sans MS" pitchFamily="66" charset="0"/>
              </a:rPr>
              <a:t>HYDRO- GOVERNANCE</a:t>
            </a:r>
          </a:p>
        </p:txBody>
      </p:sp>
      <p:sp>
        <p:nvSpPr>
          <p:cNvPr id="8" name="Freeform 7"/>
          <p:cNvSpPr/>
          <p:nvPr/>
        </p:nvSpPr>
        <p:spPr bwMode="auto">
          <a:xfrm>
            <a:off x="5380038" y="2782888"/>
            <a:ext cx="2178050" cy="2057400"/>
          </a:xfrm>
          <a:custGeom>
            <a:avLst/>
            <a:gdLst>
              <a:gd name="connsiteX0" fmla="*/ 0 w 2056954"/>
              <a:gd name="connsiteY0" fmla="*/ 1089312 h 2178624"/>
              <a:gd name="connsiteX1" fmla="*/ 280653 w 2056954"/>
              <a:gd name="connsiteY1" fmla="*/ 341487 h 2178624"/>
              <a:gd name="connsiteX2" fmla="*/ 1028479 w 2056954"/>
              <a:gd name="connsiteY2" fmla="*/ 1 h 2178624"/>
              <a:gd name="connsiteX3" fmla="*/ 1776304 w 2056954"/>
              <a:gd name="connsiteY3" fmla="*/ 341489 h 2178624"/>
              <a:gd name="connsiteX4" fmla="*/ 2056955 w 2056954"/>
              <a:gd name="connsiteY4" fmla="*/ 1089315 h 2178624"/>
              <a:gd name="connsiteX5" fmla="*/ 1776303 w 2056954"/>
              <a:gd name="connsiteY5" fmla="*/ 1837140 h 2178624"/>
              <a:gd name="connsiteX6" fmla="*/ 1028477 w 2056954"/>
              <a:gd name="connsiteY6" fmla="*/ 2178627 h 2178624"/>
              <a:gd name="connsiteX7" fmla="*/ 280652 w 2056954"/>
              <a:gd name="connsiteY7" fmla="*/ 1837139 h 2178624"/>
              <a:gd name="connsiteX8" fmla="*/ 1 w 2056954"/>
              <a:gd name="connsiteY8" fmla="*/ 1089313 h 2178624"/>
              <a:gd name="connsiteX9" fmla="*/ 0 w 2056954"/>
              <a:gd name="connsiteY9" fmla="*/ 1089312 h 217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6954" h="2178624">
                <a:moveTo>
                  <a:pt x="1028477" y="1"/>
                </a:moveTo>
                <a:cubicBezTo>
                  <a:pt x="1291026" y="1"/>
                  <a:pt x="1543634" y="106350"/>
                  <a:pt x="1734538" y="297254"/>
                </a:cubicBezTo>
                <a:cubicBezTo>
                  <a:pt x="1940327" y="503043"/>
                  <a:pt x="2056953" y="789555"/>
                  <a:pt x="2056953" y="1089314"/>
                </a:cubicBezTo>
                <a:cubicBezTo>
                  <a:pt x="2056953" y="1389074"/>
                  <a:pt x="1940325" y="1675585"/>
                  <a:pt x="1734536" y="1881373"/>
                </a:cubicBezTo>
                <a:cubicBezTo>
                  <a:pt x="1543631" y="2072276"/>
                  <a:pt x="1291023" y="2178625"/>
                  <a:pt x="1028474" y="2178625"/>
                </a:cubicBezTo>
                <a:cubicBezTo>
                  <a:pt x="765925" y="2178625"/>
                  <a:pt x="513317" y="2072276"/>
                  <a:pt x="322413" y="1881372"/>
                </a:cubicBezTo>
                <a:cubicBezTo>
                  <a:pt x="116625" y="1675583"/>
                  <a:pt x="-3" y="1389072"/>
                  <a:pt x="-3" y="1089312"/>
                </a:cubicBezTo>
                <a:cubicBezTo>
                  <a:pt x="-3" y="789552"/>
                  <a:pt x="116626" y="503041"/>
                  <a:pt x="322414" y="297253"/>
                </a:cubicBezTo>
                <a:cubicBezTo>
                  <a:pt x="513318" y="106349"/>
                  <a:pt x="765927" y="1"/>
                  <a:pt x="1028476" y="2"/>
                </a:cubicBezTo>
                <a:lnTo>
                  <a:pt x="1028477" y="1"/>
                </a:lnTo>
                <a:close/>
              </a:path>
            </a:pathLst>
          </a:custGeom>
        </p:spPr>
        <p:style>
          <a:lnRef idx="0">
            <a:schemeClr val="lt1">
              <a:hueOff val="0"/>
              <a:satOff val="0"/>
              <a:lumOff val="0"/>
              <a:alphaOff val="0"/>
            </a:schemeClr>
          </a:lnRef>
          <a:fillRef idx="1">
            <a:schemeClr val="accent5">
              <a:tint val="50000"/>
              <a:hueOff val="12657968"/>
              <a:satOff val="-36101"/>
              <a:lumOff val="9603"/>
              <a:alphaOff val="0"/>
            </a:schemeClr>
          </a:fillRef>
          <a:effectRef idx="2">
            <a:schemeClr val="accent5">
              <a:tint val="50000"/>
              <a:hueOff val="12657968"/>
              <a:satOff val="-36101"/>
              <a:lumOff val="9603"/>
              <a:alphaOff val="0"/>
            </a:schemeClr>
          </a:effectRef>
          <a:fontRef idx="minor">
            <a:schemeClr val="lt1">
              <a:hueOff val="0"/>
              <a:satOff val="0"/>
              <a:lumOff val="0"/>
              <a:alphaOff val="0"/>
            </a:schemeClr>
          </a:fontRef>
        </p:style>
        <p:txBody>
          <a:bodyPr tIns="202030" rIns="161390" bIns="202030" spcCol="1270"/>
          <a:lstStyle/>
          <a:p>
            <a:pPr defTabSz="711200">
              <a:lnSpc>
                <a:spcPct val="90000"/>
              </a:lnSpc>
              <a:spcAft>
                <a:spcPct val="35000"/>
              </a:spcAft>
              <a:defRPr/>
            </a:pPr>
            <a:r>
              <a:rPr lang="en-US" sz="1600" b="1" dirty="0">
                <a:latin typeface="Comic Sans MS" pitchFamily="66" charset="0"/>
              </a:rPr>
              <a:t>      </a:t>
            </a:r>
            <a:r>
              <a:rPr lang="en-US" sz="1600" b="1" dirty="0">
                <a:solidFill>
                  <a:srgbClr val="FF0000"/>
                </a:solidFill>
                <a:latin typeface="Comic Sans MS" pitchFamily="66" charset="0"/>
              </a:rPr>
              <a:t>WATER</a:t>
            </a:r>
          </a:p>
          <a:p>
            <a:pPr defTabSz="711200">
              <a:lnSpc>
                <a:spcPct val="90000"/>
              </a:lnSpc>
              <a:spcAft>
                <a:spcPct val="35000"/>
              </a:spcAft>
              <a:defRPr/>
            </a:pPr>
            <a:r>
              <a:rPr lang="en-US" sz="1600" b="1" dirty="0">
                <a:solidFill>
                  <a:srgbClr val="FF0000"/>
                </a:solidFill>
                <a:latin typeface="Comic Sans MS" pitchFamily="66" charset="0"/>
              </a:rPr>
              <a:t>     PROBLEMS</a:t>
            </a:r>
          </a:p>
          <a:p>
            <a:pPr defTabSz="711200">
              <a:lnSpc>
                <a:spcPct val="90000"/>
              </a:lnSpc>
              <a:spcAft>
                <a:spcPct val="35000"/>
              </a:spcAft>
              <a:defRPr/>
            </a:pPr>
            <a:r>
              <a:rPr lang="en-US" sz="1600" b="1" dirty="0">
                <a:solidFill>
                  <a:srgbClr val="FF0000"/>
                </a:solidFill>
                <a:latin typeface="Comic Sans MS" pitchFamily="66" charset="0"/>
              </a:rPr>
              <a:t>      - Pollution</a:t>
            </a:r>
          </a:p>
          <a:p>
            <a:pPr defTabSz="711200">
              <a:lnSpc>
                <a:spcPct val="90000"/>
              </a:lnSpc>
              <a:spcAft>
                <a:spcPct val="35000"/>
              </a:spcAft>
              <a:defRPr/>
            </a:pPr>
            <a:r>
              <a:rPr lang="en-US" sz="1600" b="1" dirty="0">
                <a:solidFill>
                  <a:srgbClr val="FF0000"/>
                </a:solidFill>
                <a:latin typeface="Comic Sans MS" pitchFamily="66" charset="0"/>
              </a:rPr>
              <a:t>      - Scarcity</a:t>
            </a:r>
          </a:p>
          <a:p>
            <a:pPr defTabSz="711200">
              <a:lnSpc>
                <a:spcPct val="90000"/>
              </a:lnSpc>
              <a:spcAft>
                <a:spcPct val="35000"/>
              </a:spcAft>
              <a:defRPr/>
            </a:pPr>
            <a:r>
              <a:rPr lang="en-US" sz="1600" b="1" dirty="0">
                <a:solidFill>
                  <a:srgbClr val="FF0000"/>
                </a:solidFill>
                <a:latin typeface="Comic Sans MS" pitchFamily="66" charset="0"/>
              </a:rPr>
              <a:t>      - Floods</a:t>
            </a:r>
          </a:p>
        </p:txBody>
      </p:sp>
      <p:sp>
        <p:nvSpPr>
          <p:cNvPr id="10" name="Circular Arrow 9"/>
          <p:cNvSpPr/>
          <p:nvPr/>
        </p:nvSpPr>
        <p:spPr>
          <a:xfrm rot="10800000">
            <a:off x="4116388" y="3516313"/>
            <a:ext cx="1458912" cy="1314450"/>
          </a:xfrm>
          <a:prstGeom prst="circularArrow">
            <a:avLst>
              <a:gd name="adj1" fmla="val 12500"/>
              <a:gd name="adj2" fmla="val 1142322"/>
              <a:gd name="adj3" fmla="val 20457678"/>
              <a:gd name="adj4" fmla="val 10800000"/>
              <a:gd name="adj5" fmla="val 12500"/>
            </a:avLst>
          </a:prstGeom>
        </p:spPr>
        <p:style>
          <a:lnRef idx="0">
            <a:schemeClr val="lt1">
              <a:hueOff val="0"/>
              <a:satOff val="0"/>
              <a:lumOff val="0"/>
              <a:alphaOff val="0"/>
            </a:schemeClr>
          </a:lnRef>
          <a:fillRef idx="3">
            <a:schemeClr val="accent5">
              <a:hueOff val="12161640"/>
              <a:satOff val="-34374"/>
              <a:lumOff val="-21765"/>
              <a:alphaOff val="0"/>
            </a:schemeClr>
          </a:fillRef>
          <a:effectRef idx="2">
            <a:schemeClr val="accent5">
              <a:hueOff val="12161640"/>
              <a:satOff val="-34374"/>
              <a:lumOff val="-21765"/>
              <a:alphaOff val="0"/>
            </a:schemeClr>
          </a:effectRef>
          <a:fontRef idx="minor">
            <a:schemeClr val="lt1"/>
          </a:fontRef>
        </p:style>
      </p:sp>
      <p:sp>
        <p:nvSpPr>
          <p:cNvPr id="73734" name="Text Box 26"/>
          <p:cNvSpPr txBox="1">
            <a:spLocks noChangeArrowheads="1"/>
          </p:cNvSpPr>
          <p:nvPr/>
        </p:nvSpPr>
        <p:spPr bwMode="auto">
          <a:xfrm>
            <a:off x="0" y="692150"/>
            <a:ext cx="9144000" cy="954088"/>
          </a:xfrm>
          <a:prstGeom prst="rect">
            <a:avLst/>
          </a:prstGeom>
          <a:noFill/>
          <a:ln w="9525">
            <a:noFill/>
            <a:miter lim="800000"/>
            <a:headEnd/>
            <a:tailEnd/>
          </a:ln>
        </p:spPr>
        <p:txBody>
          <a:bodyPr>
            <a:spAutoFit/>
          </a:bodyPr>
          <a:lstStyle/>
          <a:p>
            <a:pPr algn="ctr"/>
            <a:r>
              <a:rPr lang="en-US" sz="2800" b="1">
                <a:solidFill>
                  <a:srgbClr val="FF0000"/>
                </a:solidFill>
                <a:latin typeface="Comic Sans MS" pitchFamily="66" charset="0"/>
              </a:rPr>
              <a:t>THE DIALECTIC PARADOX OF </a:t>
            </a:r>
          </a:p>
          <a:p>
            <a:pPr algn="ctr"/>
            <a:r>
              <a:rPr lang="en-US" sz="2800" b="1">
                <a:solidFill>
                  <a:srgbClr val="FF0000"/>
                </a:solidFill>
                <a:latin typeface="Comic Sans MS" pitchFamily="66" charset="0"/>
              </a:rPr>
              <a:t>HYDRO-GOVERNANCE </a:t>
            </a:r>
          </a:p>
        </p:txBody>
      </p:sp>
      <p:sp>
        <p:nvSpPr>
          <p:cNvPr id="11" name="TextBox 10"/>
          <p:cNvSpPr txBox="1">
            <a:spLocks noChangeArrowheads="1"/>
          </p:cNvSpPr>
          <p:nvPr/>
        </p:nvSpPr>
        <p:spPr bwMode="auto">
          <a:xfrm rot="713131">
            <a:off x="4495800" y="5118100"/>
            <a:ext cx="2695575" cy="830263"/>
          </a:xfrm>
          <a:prstGeom prst="rect">
            <a:avLst/>
          </a:prstGeom>
          <a:noFill/>
          <a:ln w="9525">
            <a:noFill/>
            <a:miter lim="800000"/>
            <a:headEnd/>
            <a:tailEnd/>
          </a:ln>
        </p:spPr>
        <p:txBody>
          <a:bodyPr>
            <a:spAutoFit/>
          </a:bodyPr>
          <a:lstStyle/>
          <a:p>
            <a:pPr algn="ctr"/>
            <a:r>
              <a:rPr lang="en-GB" sz="2400">
                <a:solidFill>
                  <a:srgbClr val="002060"/>
                </a:solidFill>
                <a:latin typeface="Comic Sans MS" pitchFamily="66" charset="0"/>
              </a:rPr>
              <a:t>The example of the EU/WFD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a:xfrm>
            <a:off x="468313" y="549275"/>
            <a:ext cx="8208962" cy="838200"/>
          </a:xfrm>
        </p:spPr>
        <p:txBody>
          <a:bodyPr>
            <a:normAutofit fontScale="90000"/>
          </a:bodyPr>
          <a:lstStyle/>
          <a:p>
            <a:pPr algn="ctr"/>
            <a:r>
              <a:rPr lang="en-US" b="1" smtClean="0">
                <a:solidFill>
                  <a:srgbClr val="FF0000"/>
                </a:solidFill>
                <a:latin typeface="Comic Sans MS" pitchFamily="66" charset="0"/>
              </a:rPr>
              <a:t>CONFLICTS AND CHALLENGES</a:t>
            </a:r>
            <a:endParaRPr lang="en-US" b="1" smtClean="0">
              <a:latin typeface="Comic Sans MS" pitchFamily="66" charset="0"/>
            </a:endParaRPr>
          </a:p>
        </p:txBody>
      </p:sp>
      <p:sp>
        <p:nvSpPr>
          <p:cNvPr id="4099" name="Rectangle 1027" descr="Rectangle: Click to edit Master text styles&#10;Second level&#10;Third level&#10;Fourth level&#10;Fifth level"/>
          <p:cNvSpPr>
            <a:spLocks noGrp="1" noChangeArrowheads="1"/>
          </p:cNvSpPr>
          <p:nvPr>
            <p:ph type="body" idx="1"/>
          </p:nvPr>
        </p:nvSpPr>
        <p:spPr>
          <a:xfrm>
            <a:off x="250825" y="1484313"/>
            <a:ext cx="8642350" cy="5373687"/>
          </a:xfrm>
          <a:solidFill>
            <a:schemeClr val="bg1">
              <a:alpha val="10000"/>
            </a:schemeClr>
          </a:solidFill>
        </p:spPr>
        <p:txBody>
          <a:bodyPr/>
          <a:lstStyle/>
          <a:p>
            <a:pPr marL="742950" indent="-742950">
              <a:lnSpc>
                <a:spcPct val="150000"/>
              </a:lnSpc>
              <a:buFont typeface="Arial" charset="0"/>
              <a:buNone/>
              <a:defRPr/>
            </a:pPr>
            <a:r>
              <a:rPr lang="en-US" sz="1600" b="1" dirty="0" smtClean="0">
                <a:solidFill>
                  <a:srgbClr val="FF0000"/>
                </a:solidFill>
                <a:latin typeface="Comic Sans MS" pitchFamily="66" charset="0"/>
              </a:rPr>
              <a:t>NEW CONDITIONS IN THE 2000s</a:t>
            </a:r>
            <a:r>
              <a:rPr lang="en-US" sz="1600" b="1" dirty="0" smtClean="0">
                <a:solidFill>
                  <a:srgbClr val="002060"/>
                </a:solidFill>
                <a:latin typeface="Comic Sans MS" pitchFamily="66" charset="0"/>
              </a:rPr>
              <a:t>: RESPONDING TO SOCIAL AND ENVIRONMENTAL SUSTAINABILITY NEEDS IN EUROPE </a:t>
            </a:r>
            <a:br>
              <a:rPr lang="en-US" sz="1600" b="1" dirty="0" smtClean="0">
                <a:solidFill>
                  <a:srgbClr val="002060"/>
                </a:solidFill>
                <a:latin typeface="Comic Sans MS" pitchFamily="66" charset="0"/>
              </a:rPr>
            </a:br>
            <a:r>
              <a:rPr lang="en-US" sz="1600" b="1" dirty="0" smtClean="0">
                <a:solidFill>
                  <a:srgbClr val="002060"/>
                </a:solidFill>
                <a:latin typeface="Comic Sans MS" pitchFamily="66" charset="0"/>
              </a:rPr>
              <a:t>(FROM CLASSICAL TECHNICO-ECONOMIC APPROACHES)</a:t>
            </a:r>
          </a:p>
          <a:p>
            <a:pPr>
              <a:lnSpc>
                <a:spcPct val="150000"/>
              </a:lnSpc>
              <a:buFont typeface="Calibri"/>
              <a:buChar char="•"/>
              <a:defRPr/>
            </a:pPr>
            <a:r>
              <a:rPr lang="en-US" sz="1600" b="1" u="sng" dirty="0" smtClean="0">
                <a:latin typeface="Comic Sans MS" pitchFamily="66" charset="0"/>
              </a:rPr>
              <a:t>Internationalization of water markets </a:t>
            </a:r>
            <a:r>
              <a:rPr lang="en-US" sz="1600" b="1" dirty="0" smtClean="0">
                <a:latin typeface="Comic Sans MS" pitchFamily="66" charset="0"/>
              </a:rPr>
              <a:t>have introduced the private sector</a:t>
            </a:r>
          </a:p>
          <a:p>
            <a:pPr>
              <a:lnSpc>
                <a:spcPct val="150000"/>
              </a:lnSpc>
              <a:buFont typeface="Calibri"/>
              <a:buChar char="•"/>
              <a:defRPr/>
            </a:pPr>
            <a:r>
              <a:rPr lang="en-US" sz="1600" b="1" u="sng" dirty="0" smtClean="0">
                <a:latin typeface="Comic Sans MS" pitchFamily="66" charset="0"/>
              </a:rPr>
              <a:t>Multiplication of power centers </a:t>
            </a:r>
            <a:r>
              <a:rPr lang="en-US" sz="1600" b="1" dirty="0" smtClean="0">
                <a:latin typeface="Comic Sans MS" pitchFamily="66" charset="0"/>
              </a:rPr>
              <a:t>and decision-making scales in the water sector </a:t>
            </a:r>
          </a:p>
          <a:p>
            <a:pPr>
              <a:lnSpc>
                <a:spcPct val="150000"/>
              </a:lnSpc>
              <a:buFont typeface="Calibri"/>
              <a:buChar char="•"/>
              <a:defRPr/>
            </a:pPr>
            <a:r>
              <a:rPr lang="en-US" sz="1600" b="1" u="sng" dirty="0" smtClean="0">
                <a:latin typeface="Comic Sans MS" pitchFamily="66" charset="0"/>
              </a:rPr>
              <a:t>Increasing concern for the environment</a:t>
            </a:r>
          </a:p>
          <a:p>
            <a:pPr>
              <a:lnSpc>
                <a:spcPct val="150000"/>
              </a:lnSpc>
              <a:buFont typeface="Calibri"/>
              <a:buChar char="•"/>
              <a:defRPr/>
            </a:pPr>
            <a:r>
              <a:rPr lang="en-US" sz="1600" b="1" dirty="0" smtClean="0">
                <a:latin typeface="Comic Sans MS" pitchFamily="66" charset="0"/>
              </a:rPr>
              <a:t>Substitute political action with </a:t>
            </a:r>
            <a:r>
              <a:rPr lang="en-US" sz="1600" b="1" u="sng" dirty="0" smtClean="0">
                <a:latin typeface="Comic Sans MS" pitchFamily="66" charset="0"/>
              </a:rPr>
              <a:t>stakeholders participation. Create Social Capital</a:t>
            </a:r>
          </a:p>
          <a:p>
            <a:pPr>
              <a:lnSpc>
                <a:spcPct val="150000"/>
              </a:lnSpc>
              <a:buFont typeface="Calibri"/>
              <a:buChar char="•"/>
              <a:defRPr/>
            </a:pPr>
            <a:r>
              <a:rPr lang="en-US" sz="1600" b="1" u="sng" dirty="0" smtClean="0">
                <a:solidFill>
                  <a:srgbClr val="FF0000"/>
                </a:solidFill>
                <a:latin typeface="Comic Sans MS" pitchFamily="66" charset="0"/>
              </a:rPr>
              <a:t>3 main </a:t>
            </a:r>
            <a:r>
              <a:rPr lang="en-US" sz="1600" b="1" u="sng" dirty="0" err="1" smtClean="0">
                <a:solidFill>
                  <a:srgbClr val="FF0000"/>
                </a:solidFill>
                <a:latin typeface="Comic Sans MS" pitchFamily="66" charset="0"/>
              </a:rPr>
              <a:t>conflictual</a:t>
            </a:r>
            <a:r>
              <a:rPr lang="en-US" sz="1600" b="1" u="sng" dirty="0" smtClean="0">
                <a:solidFill>
                  <a:srgbClr val="FF0000"/>
                </a:solidFill>
                <a:latin typeface="Comic Sans MS" pitchFamily="66" charset="0"/>
              </a:rPr>
              <a:t> issues</a:t>
            </a:r>
            <a:r>
              <a:rPr lang="en-US" sz="1600" b="1" dirty="0" smtClean="0">
                <a:solidFill>
                  <a:srgbClr val="FF0000"/>
                </a:solidFill>
                <a:latin typeface="Comic Sans MS" pitchFamily="66" charset="0"/>
              </a:rPr>
              <a:t>: 1) full cost recovery, 2) hazardous substances and </a:t>
            </a:r>
            <a:br>
              <a:rPr lang="en-US" sz="1600" b="1" dirty="0" smtClean="0">
                <a:solidFill>
                  <a:srgbClr val="FF0000"/>
                </a:solidFill>
                <a:latin typeface="Comic Sans MS" pitchFamily="66" charset="0"/>
              </a:rPr>
            </a:br>
            <a:r>
              <a:rPr lang="en-US" sz="1600" b="1" dirty="0" smtClean="0">
                <a:solidFill>
                  <a:srgbClr val="FF0000"/>
                </a:solidFill>
                <a:latin typeface="Comic Sans MS" pitchFamily="66" charset="0"/>
              </a:rPr>
              <a:t>3) the implementation timeline</a:t>
            </a:r>
          </a:p>
          <a:p>
            <a:pPr>
              <a:lnSpc>
                <a:spcPct val="150000"/>
              </a:lnSpc>
              <a:buFont typeface="Calibri"/>
              <a:buChar char="•"/>
              <a:defRPr/>
            </a:pPr>
            <a:r>
              <a:rPr lang="en-US" sz="1600" b="1" u="sng" dirty="0" smtClean="0">
                <a:solidFill>
                  <a:srgbClr val="FF0000"/>
                </a:solidFill>
                <a:latin typeface="Comic Sans MS" pitchFamily="66" charset="0"/>
              </a:rPr>
              <a:t>Actors: </a:t>
            </a:r>
            <a:r>
              <a:rPr lang="en-US" sz="1600" b="1" dirty="0" smtClean="0">
                <a:solidFill>
                  <a:srgbClr val="FF0000"/>
                </a:solidFill>
                <a:latin typeface="Comic Sans MS" pitchFamily="66" charset="0"/>
              </a:rPr>
              <a:t>NGOs, Local Authorities, Consumers, Industry, Agriculture</a:t>
            </a:r>
          </a:p>
          <a:p>
            <a:pPr>
              <a:lnSpc>
                <a:spcPct val="150000"/>
              </a:lnSpc>
              <a:buFont typeface="Calibri"/>
              <a:buChar char="•"/>
              <a:defRPr/>
            </a:pPr>
            <a:r>
              <a:rPr lang="en-US" sz="1600" b="1" u="sng" dirty="0" smtClean="0">
                <a:solidFill>
                  <a:srgbClr val="FF0000"/>
                </a:solidFill>
                <a:latin typeface="Comic Sans MS" pitchFamily="66" charset="0"/>
              </a:rPr>
              <a:t>Governance Conflicts</a:t>
            </a:r>
            <a:r>
              <a:rPr lang="en-US" sz="1600" b="1" dirty="0" smtClean="0">
                <a:solidFill>
                  <a:srgbClr val="FF0000"/>
                </a:solidFill>
                <a:latin typeface="Comic Sans MS" pitchFamily="66" charset="0"/>
              </a:rPr>
              <a:t>: Local Authorities-River Basin Authorities, zero emission of priority hazardous substances</a:t>
            </a:r>
          </a:p>
          <a:p>
            <a:pPr marL="742950" indent="-742950">
              <a:lnSpc>
                <a:spcPct val="150000"/>
              </a:lnSpc>
              <a:buFont typeface="Arial" charset="0"/>
              <a:buNone/>
              <a:defRPr/>
            </a:pPr>
            <a:endParaRPr lang="en-US" sz="1200" dirty="0" smtClean="0">
              <a:latin typeface="Comic Sans MS" pitchFamily="66" charset="0"/>
            </a:endParaRPr>
          </a:p>
          <a:p>
            <a:pPr marL="742950" indent="-742950">
              <a:lnSpc>
                <a:spcPct val="150000"/>
              </a:lnSpc>
              <a:buFont typeface="Wingdings" pitchFamily="2" charset="2"/>
              <a:buNone/>
              <a:defRPr/>
            </a:pPr>
            <a:endParaRPr lang="en-US" sz="1200" dirty="0" smtClean="0">
              <a:latin typeface="Comic Sans MS" pitchFamily="66" charset="0"/>
            </a:endParaRPr>
          </a:p>
          <a:p>
            <a:pPr marL="742950" indent="-742950">
              <a:lnSpc>
                <a:spcPct val="150000"/>
              </a:lnSpc>
              <a:buFont typeface="Arial" charset="0"/>
              <a:buChar char="•"/>
              <a:defRPr/>
            </a:pPr>
            <a:endParaRPr lang="en-US" sz="1200" dirty="0" smtClean="0">
              <a:latin typeface="Comic Sans MS" pitchFamily="66" charset="0"/>
            </a:endParaRPr>
          </a:p>
          <a:p>
            <a:pPr marL="742950" indent="-742950">
              <a:lnSpc>
                <a:spcPct val="150000"/>
              </a:lnSpc>
              <a:buFont typeface="Arial" charset="0"/>
              <a:buChar char="•"/>
              <a:defRPr/>
            </a:pPr>
            <a:endParaRPr lang="en-US" sz="1200" dirty="0" smtClean="0">
              <a:latin typeface="Comic Sans MS" pitchFamily="66" charset="0"/>
            </a:endParaRPr>
          </a:p>
          <a:p>
            <a:pPr marL="742950" indent="-742950">
              <a:lnSpc>
                <a:spcPct val="150000"/>
              </a:lnSpc>
              <a:buFont typeface="Arial" charset="0"/>
              <a:buChar char="•"/>
              <a:defRPr/>
            </a:pPr>
            <a:endParaRPr lang="en-US" sz="1200" dirty="0" smtClean="0">
              <a:latin typeface="Comic Sans MS" pitchFamily="66" charset="0"/>
            </a:endParaRPr>
          </a:p>
          <a:p>
            <a:pPr lvl="1">
              <a:lnSpc>
                <a:spcPct val="150000"/>
              </a:lnSpc>
              <a:buFont typeface="Arial" charset="0"/>
              <a:buChar char="•"/>
              <a:defRPr/>
            </a:pPr>
            <a:endParaRPr lang="en-US" sz="1200" dirty="0" smtClean="0">
              <a:latin typeface="Comic Sans MS" pitchFamily="66" charset="0"/>
            </a:endParaRPr>
          </a:p>
          <a:p>
            <a:pPr lvl="1">
              <a:lnSpc>
                <a:spcPct val="150000"/>
              </a:lnSpc>
              <a:buFont typeface="Arial" charset="0"/>
              <a:buChar char="•"/>
              <a:defRPr/>
            </a:pPr>
            <a:endParaRPr lang="en-US" sz="1200" dirty="0" smtClean="0">
              <a:latin typeface="Comic Sans MS" pitchFamily="66" charset="0"/>
            </a:endParaRPr>
          </a:p>
          <a:p>
            <a:pPr marL="742950" indent="-742950">
              <a:lnSpc>
                <a:spcPct val="150000"/>
              </a:lnSpc>
              <a:buFont typeface="Arial" charset="0"/>
              <a:buChar char="•"/>
              <a:defRPr/>
            </a:pPr>
            <a:endParaRPr lang="en-US" sz="1200" dirty="0" smtClean="0">
              <a:latin typeface="Comic Sans MS" pitchFamily="66" charset="0"/>
            </a:endParaRPr>
          </a:p>
          <a:p>
            <a:pPr marL="742950" indent="-742950">
              <a:lnSpc>
                <a:spcPct val="150000"/>
              </a:lnSpc>
              <a:buFont typeface="Arial" charset="0"/>
              <a:buChar char="•"/>
              <a:defRPr/>
            </a:pPr>
            <a:endParaRPr lang="en-US" sz="1200" dirty="0" smtClean="0">
              <a:latin typeface="Comic Sans MS" pitchFamily="66" charset="0"/>
            </a:endParaRPr>
          </a:p>
          <a:p>
            <a:pPr marL="742950" indent="-742950">
              <a:lnSpc>
                <a:spcPct val="150000"/>
              </a:lnSpc>
              <a:buFont typeface="Arial" charset="0"/>
              <a:buChar char="•"/>
              <a:defRPr/>
            </a:pPr>
            <a:endParaRPr lang="en-US" sz="1200"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9"/>
          <p:cNvSpPr>
            <a:spLocks noChangeArrowheads="1"/>
          </p:cNvSpPr>
          <p:nvPr/>
        </p:nvSpPr>
        <p:spPr bwMode="auto">
          <a:xfrm>
            <a:off x="539750" y="1989138"/>
            <a:ext cx="8128000" cy="4265612"/>
          </a:xfrm>
          <a:prstGeom prst="rect">
            <a:avLst/>
          </a:prstGeom>
          <a:noFill/>
          <a:ln w="9525">
            <a:noFill/>
            <a:miter lim="800000"/>
            <a:headEnd/>
            <a:tailEnd/>
          </a:ln>
        </p:spPr>
        <p:txBody>
          <a:bodyPr/>
          <a:lstStyle/>
          <a:p>
            <a:endParaRPr lang="en-GB"/>
          </a:p>
        </p:txBody>
      </p:sp>
      <p:sp>
        <p:nvSpPr>
          <p:cNvPr id="11" name="Freeform 10"/>
          <p:cNvSpPr/>
          <p:nvPr/>
        </p:nvSpPr>
        <p:spPr>
          <a:xfrm>
            <a:off x="3059113" y="2997200"/>
            <a:ext cx="2870200" cy="1922463"/>
          </a:xfrm>
          <a:custGeom>
            <a:avLst/>
            <a:gdLst>
              <a:gd name="connsiteX0" fmla="*/ 0 w 1749220"/>
              <a:gd name="connsiteY0" fmla="*/ 756573 h 1513146"/>
              <a:gd name="connsiteX1" fmla="*/ 432306 w 1749220"/>
              <a:gd name="connsiteY1" fmla="*/ 0 h 1513146"/>
              <a:gd name="connsiteX2" fmla="*/ 1316914 w 1749220"/>
              <a:gd name="connsiteY2" fmla="*/ 0 h 1513146"/>
              <a:gd name="connsiteX3" fmla="*/ 1749220 w 1749220"/>
              <a:gd name="connsiteY3" fmla="*/ 756573 h 1513146"/>
              <a:gd name="connsiteX4" fmla="*/ 1316914 w 1749220"/>
              <a:gd name="connsiteY4" fmla="*/ 1513146 h 1513146"/>
              <a:gd name="connsiteX5" fmla="*/ 432306 w 1749220"/>
              <a:gd name="connsiteY5" fmla="*/ 1513146 h 1513146"/>
              <a:gd name="connsiteX6" fmla="*/ 0 w 1749220"/>
              <a:gd name="connsiteY6" fmla="*/ 756573 h 15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9220" h="1513146">
                <a:moveTo>
                  <a:pt x="0" y="756573"/>
                </a:moveTo>
                <a:lnTo>
                  <a:pt x="432306" y="0"/>
                </a:lnTo>
                <a:lnTo>
                  <a:pt x="1316914" y="0"/>
                </a:lnTo>
                <a:lnTo>
                  <a:pt x="1749220" y="756573"/>
                </a:lnTo>
                <a:lnTo>
                  <a:pt x="1316914" y="1513146"/>
                </a:lnTo>
                <a:lnTo>
                  <a:pt x="432306" y="1513146"/>
                </a:lnTo>
                <a:lnTo>
                  <a:pt x="0" y="756573"/>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02570" tIns="263449" rIns="302570" bIns="263449" spcCol="1270" anchor="ctr"/>
          <a:lstStyle/>
          <a:p>
            <a:pPr algn="ctr" defTabSz="444500">
              <a:lnSpc>
                <a:spcPct val="90000"/>
              </a:lnSpc>
              <a:spcAft>
                <a:spcPct val="35000"/>
              </a:spcAft>
              <a:defRPr/>
            </a:pPr>
            <a:r>
              <a:rPr lang="en-US" sz="1600" b="1" dirty="0"/>
              <a:t>INTEGRATED WATER RESOURCES MANAGEMENT (IWRM</a:t>
            </a:r>
            <a:r>
              <a:rPr lang="en-US" sz="1000" b="1" dirty="0"/>
              <a:t>)</a:t>
            </a:r>
          </a:p>
        </p:txBody>
      </p:sp>
      <p:sp>
        <p:nvSpPr>
          <p:cNvPr id="12" name="Right Arrow 11"/>
          <p:cNvSpPr/>
          <p:nvPr/>
        </p:nvSpPr>
        <p:spPr>
          <a:xfrm rot="5400000">
            <a:off x="6471444" y="3472657"/>
            <a:ext cx="374650" cy="862012"/>
          </a:xfrm>
          <a:prstGeom prst="rightArrow">
            <a:avLst/>
          </a:prstGeom>
          <a:solidFill>
            <a:schemeClr val="bg2">
              <a:lumMod val="50000"/>
            </a:schemeClr>
          </a:solidFill>
        </p:spPr>
        <p:style>
          <a:lnRef idx="0">
            <a:schemeClr val="dk1">
              <a:hueOff val="0"/>
              <a:satOff val="0"/>
              <a:lumOff val="0"/>
              <a:alphaOff val="0"/>
            </a:schemeClr>
          </a:lnRef>
          <a:fillRef idx="1">
            <a:scrgbClr r="0" g="0" b="0"/>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3203575" y="1196975"/>
            <a:ext cx="2352675" cy="1576388"/>
          </a:xfrm>
          <a:custGeom>
            <a:avLst/>
            <a:gdLst>
              <a:gd name="connsiteX0" fmla="*/ 0 w 1433473"/>
              <a:gd name="connsiteY0" fmla="*/ 620062 h 1240123"/>
              <a:gd name="connsiteX1" fmla="*/ 354303 w 1433473"/>
              <a:gd name="connsiteY1" fmla="*/ 0 h 1240123"/>
              <a:gd name="connsiteX2" fmla="*/ 1079170 w 1433473"/>
              <a:gd name="connsiteY2" fmla="*/ 0 h 1240123"/>
              <a:gd name="connsiteX3" fmla="*/ 1433473 w 1433473"/>
              <a:gd name="connsiteY3" fmla="*/ 620062 h 1240123"/>
              <a:gd name="connsiteX4" fmla="*/ 1079170 w 1433473"/>
              <a:gd name="connsiteY4" fmla="*/ 1240123 h 1240123"/>
              <a:gd name="connsiteX5" fmla="*/ 354303 w 1433473"/>
              <a:gd name="connsiteY5" fmla="*/ 1240123 h 1240123"/>
              <a:gd name="connsiteX6" fmla="*/ 0 w 1433473"/>
              <a:gd name="connsiteY6" fmla="*/ 620062 h 124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473" h="1240123">
                <a:moveTo>
                  <a:pt x="0" y="620062"/>
                </a:moveTo>
                <a:lnTo>
                  <a:pt x="354303" y="0"/>
                </a:lnTo>
                <a:lnTo>
                  <a:pt x="1079170" y="0"/>
                </a:lnTo>
                <a:lnTo>
                  <a:pt x="1433473" y="620062"/>
                </a:lnTo>
                <a:lnTo>
                  <a:pt x="1079170" y="1240123"/>
                </a:lnTo>
                <a:lnTo>
                  <a:pt x="354303" y="1240123"/>
                </a:lnTo>
                <a:lnTo>
                  <a:pt x="0" y="620062"/>
                </a:lnTo>
                <a:close/>
              </a:path>
            </a:pathLst>
          </a:custGeom>
          <a:solidFill>
            <a:srgbClr val="FF0000"/>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lIns="250257" tIns="218215" rIns="250257" bIns="218215" anchor="ctr"/>
          <a:lstStyle/>
          <a:p>
            <a:pPr algn="ctr" defTabSz="444500">
              <a:lnSpc>
                <a:spcPct val="90000"/>
              </a:lnSpc>
              <a:spcAft>
                <a:spcPct val="35000"/>
              </a:spcAft>
              <a:defRPr/>
            </a:pPr>
            <a:r>
              <a:rPr lang="en-US" sz="1600" b="1">
                <a:solidFill>
                  <a:srgbClr val="FFFFFF"/>
                </a:solidFill>
                <a:cs typeface="Arial" charset="0"/>
              </a:rPr>
              <a:t>RESOURCES</a:t>
            </a:r>
          </a:p>
          <a:p>
            <a:pPr marL="57150" lvl="1" indent="-57150" algn="ctr" defTabSz="444500">
              <a:lnSpc>
                <a:spcPct val="90000"/>
              </a:lnSpc>
              <a:spcAft>
                <a:spcPct val="15000"/>
              </a:spcAft>
              <a:buFontTx/>
              <a:buChar char="•"/>
              <a:defRPr/>
            </a:pPr>
            <a:r>
              <a:rPr lang="en-US" sz="1600" b="1">
                <a:solidFill>
                  <a:srgbClr val="FFFFFF"/>
                </a:solidFill>
                <a:cs typeface="Arial" charset="0"/>
              </a:rPr>
              <a:t>Surface Water</a:t>
            </a:r>
          </a:p>
          <a:p>
            <a:pPr marL="57150" lvl="1" indent="-57150" algn="ctr" defTabSz="444500">
              <a:lnSpc>
                <a:spcPct val="90000"/>
              </a:lnSpc>
              <a:spcAft>
                <a:spcPct val="15000"/>
              </a:spcAft>
              <a:buFontTx/>
              <a:buChar char="•"/>
              <a:defRPr/>
            </a:pPr>
            <a:r>
              <a:rPr lang="en-US" sz="1600" b="1">
                <a:solidFill>
                  <a:srgbClr val="FFFFFF"/>
                </a:solidFill>
                <a:cs typeface="Arial" charset="0"/>
              </a:rPr>
              <a:t>Groundwater</a:t>
            </a:r>
          </a:p>
          <a:p>
            <a:pPr marL="57150" lvl="1" indent="-57150" algn="ctr" defTabSz="444500">
              <a:lnSpc>
                <a:spcPct val="90000"/>
              </a:lnSpc>
              <a:spcAft>
                <a:spcPct val="15000"/>
              </a:spcAft>
              <a:buFontTx/>
              <a:buChar char="•"/>
              <a:defRPr/>
            </a:pPr>
            <a:r>
              <a:rPr lang="en-US" sz="1600" b="1">
                <a:solidFill>
                  <a:srgbClr val="FFFFFF"/>
                </a:solidFill>
                <a:cs typeface="Arial" charset="0"/>
              </a:rPr>
              <a:t>Soil</a:t>
            </a:r>
          </a:p>
        </p:txBody>
      </p:sp>
      <p:sp>
        <p:nvSpPr>
          <p:cNvPr id="14" name="Right Arrow 13"/>
          <p:cNvSpPr/>
          <p:nvPr/>
        </p:nvSpPr>
        <p:spPr>
          <a:xfrm rot="1872545">
            <a:off x="5281613" y="2190750"/>
            <a:ext cx="395287" cy="623888"/>
          </a:xfrm>
          <a:prstGeom prst="rightArrow">
            <a:avLst/>
          </a:prstGeom>
          <a:solidFill>
            <a:schemeClr val="bg2">
              <a:lumMod val="50000"/>
            </a:schemeClr>
          </a:solidFill>
        </p:spPr>
        <p:style>
          <a:lnRef idx="0">
            <a:schemeClr val="dk1">
              <a:hueOff val="0"/>
              <a:satOff val="0"/>
              <a:lumOff val="0"/>
              <a:alphaOff val="0"/>
            </a:schemeClr>
          </a:lnRef>
          <a:fillRef idx="1">
            <a:scrgbClr r="0" g="0" b="0"/>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5414963" y="2092325"/>
            <a:ext cx="2351087" cy="1576388"/>
          </a:xfrm>
          <a:custGeom>
            <a:avLst/>
            <a:gdLst>
              <a:gd name="connsiteX0" fmla="*/ 0 w 1433473"/>
              <a:gd name="connsiteY0" fmla="*/ 620062 h 1240123"/>
              <a:gd name="connsiteX1" fmla="*/ 354303 w 1433473"/>
              <a:gd name="connsiteY1" fmla="*/ 0 h 1240123"/>
              <a:gd name="connsiteX2" fmla="*/ 1079170 w 1433473"/>
              <a:gd name="connsiteY2" fmla="*/ 0 h 1240123"/>
              <a:gd name="connsiteX3" fmla="*/ 1433473 w 1433473"/>
              <a:gd name="connsiteY3" fmla="*/ 620062 h 1240123"/>
              <a:gd name="connsiteX4" fmla="*/ 1079170 w 1433473"/>
              <a:gd name="connsiteY4" fmla="*/ 1240123 h 1240123"/>
              <a:gd name="connsiteX5" fmla="*/ 354303 w 1433473"/>
              <a:gd name="connsiteY5" fmla="*/ 1240123 h 1240123"/>
              <a:gd name="connsiteX6" fmla="*/ 0 w 1433473"/>
              <a:gd name="connsiteY6" fmla="*/ 620062 h 124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473" h="1240123">
                <a:moveTo>
                  <a:pt x="0" y="620062"/>
                </a:moveTo>
                <a:lnTo>
                  <a:pt x="354303" y="0"/>
                </a:lnTo>
                <a:lnTo>
                  <a:pt x="1079170" y="0"/>
                </a:lnTo>
                <a:lnTo>
                  <a:pt x="1433473" y="620062"/>
                </a:lnTo>
                <a:lnTo>
                  <a:pt x="1079170" y="1240123"/>
                </a:lnTo>
                <a:lnTo>
                  <a:pt x="354303" y="1240123"/>
                </a:lnTo>
                <a:lnTo>
                  <a:pt x="0" y="620062"/>
                </a:lnTo>
                <a:close/>
              </a:path>
            </a:pathLst>
          </a:custGeom>
          <a:solidFill>
            <a:srgbClr val="C00000"/>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250257" tIns="218215" rIns="250257" bIns="218215" spcCol="1270" anchor="ctr"/>
          <a:lstStyle/>
          <a:p>
            <a:pPr algn="ctr" defTabSz="444500">
              <a:lnSpc>
                <a:spcPct val="90000"/>
              </a:lnSpc>
              <a:spcAft>
                <a:spcPct val="35000"/>
              </a:spcAft>
              <a:defRPr/>
            </a:pPr>
            <a:r>
              <a:rPr lang="en-US" sz="1600" b="1" dirty="0"/>
              <a:t>SECTORS</a:t>
            </a:r>
          </a:p>
          <a:p>
            <a:pPr algn="ctr" defTabSz="444500">
              <a:lnSpc>
                <a:spcPct val="90000"/>
              </a:lnSpc>
              <a:spcAft>
                <a:spcPct val="35000"/>
              </a:spcAft>
              <a:defRPr/>
            </a:pPr>
            <a:r>
              <a:rPr lang="en-US" sz="1600" b="1" dirty="0"/>
              <a:t>Drinking</a:t>
            </a:r>
          </a:p>
          <a:p>
            <a:pPr algn="ctr" defTabSz="444500">
              <a:lnSpc>
                <a:spcPct val="90000"/>
              </a:lnSpc>
              <a:spcAft>
                <a:spcPct val="35000"/>
              </a:spcAft>
              <a:defRPr/>
            </a:pPr>
            <a:r>
              <a:rPr lang="en-US" sz="1600" b="1" dirty="0"/>
              <a:t>Agriculture</a:t>
            </a:r>
          </a:p>
          <a:p>
            <a:pPr algn="ctr" defTabSz="444500">
              <a:lnSpc>
                <a:spcPct val="90000"/>
              </a:lnSpc>
              <a:spcAft>
                <a:spcPct val="35000"/>
              </a:spcAft>
              <a:defRPr/>
            </a:pPr>
            <a:r>
              <a:rPr lang="en-US" sz="1600" b="1" dirty="0"/>
              <a:t>Industry</a:t>
            </a:r>
          </a:p>
        </p:txBody>
      </p:sp>
      <p:sp>
        <p:nvSpPr>
          <p:cNvPr id="16" name="Right Arrow 15"/>
          <p:cNvSpPr/>
          <p:nvPr/>
        </p:nvSpPr>
        <p:spPr>
          <a:xfrm rot="8753537">
            <a:off x="5305425" y="5100638"/>
            <a:ext cx="531813" cy="722312"/>
          </a:xfrm>
          <a:prstGeom prst="rightArrow">
            <a:avLst/>
          </a:prstGeom>
          <a:solidFill>
            <a:schemeClr val="bg2">
              <a:lumMod val="50000"/>
            </a:schemeClr>
          </a:solidFill>
        </p:spPr>
        <p:style>
          <a:lnRef idx="0">
            <a:schemeClr val="dk1">
              <a:hueOff val="0"/>
              <a:satOff val="0"/>
              <a:lumOff val="0"/>
              <a:alphaOff val="0"/>
            </a:schemeClr>
          </a:lnRef>
          <a:fillRef idx="1">
            <a:scrgbClr r="0" g="0" b="0"/>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17" name="Freeform 16"/>
          <p:cNvSpPr/>
          <p:nvPr/>
        </p:nvSpPr>
        <p:spPr>
          <a:xfrm>
            <a:off x="3492500" y="5157788"/>
            <a:ext cx="2136775" cy="1576387"/>
          </a:xfrm>
          <a:custGeom>
            <a:avLst/>
            <a:gdLst>
              <a:gd name="connsiteX0" fmla="*/ 0 w 1302841"/>
              <a:gd name="connsiteY0" fmla="*/ 620062 h 1240123"/>
              <a:gd name="connsiteX1" fmla="*/ 354303 w 1302841"/>
              <a:gd name="connsiteY1" fmla="*/ 0 h 1240123"/>
              <a:gd name="connsiteX2" fmla="*/ 948538 w 1302841"/>
              <a:gd name="connsiteY2" fmla="*/ 0 h 1240123"/>
              <a:gd name="connsiteX3" fmla="*/ 1302841 w 1302841"/>
              <a:gd name="connsiteY3" fmla="*/ 620062 h 1240123"/>
              <a:gd name="connsiteX4" fmla="*/ 948538 w 1302841"/>
              <a:gd name="connsiteY4" fmla="*/ 1240123 h 1240123"/>
              <a:gd name="connsiteX5" fmla="*/ 354303 w 1302841"/>
              <a:gd name="connsiteY5" fmla="*/ 1240123 h 1240123"/>
              <a:gd name="connsiteX6" fmla="*/ 0 w 1302841"/>
              <a:gd name="connsiteY6" fmla="*/ 620062 h 124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2841" h="1240123">
                <a:moveTo>
                  <a:pt x="0" y="620062"/>
                </a:moveTo>
                <a:lnTo>
                  <a:pt x="354303" y="0"/>
                </a:lnTo>
                <a:lnTo>
                  <a:pt x="948538" y="0"/>
                </a:lnTo>
                <a:lnTo>
                  <a:pt x="1302841" y="620062"/>
                </a:lnTo>
                <a:lnTo>
                  <a:pt x="948538" y="1240123"/>
                </a:lnTo>
                <a:lnTo>
                  <a:pt x="354303" y="1240123"/>
                </a:lnTo>
                <a:lnTo>
                  <a:pt x="0" y="620062"/>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lIns="244137" tIns="232995" rIns="244137" bIns="232995" spcCol="1270" anchor="ctr"/>
          <a:lstStyle/>
          <a:p>
            <a:pPr algn="ctr" defTabSz="444500">
              <a:lnSpc>
                <a:spcPct val="90000"/>
              </a:lnSpc>
              <a:spcAft>
                <a:spcPct val="35000"/>
              </a:spcAft>
              <a:defRPr/>
            </a:pPr>
            <a:r>
              <a:rPr lang="en-US" sz="1600" b="1" dirty="0"/>
              <a:t>DISCIPLINES</a:t>
            </a:r>
          </a:p>
          <a:p>
            <a:pPr algn="ctr" defTabSz="444500">
              <a:lnSpc>
                <a:spcPct val="90000"/>
              </a:lnSpc>
              <a:spcAft>
                <a:spcPct val="35000"/>
              </a:spcAft>
              <a:defRPr/>
            </a:pPr>
            <a:r>
              <a:rPr lang="en-US" sz="1600" b="1" dirty="0"/>
              <a:t>Engineering</a:t>
            </a:r>
          </a:p>
          <a:p>
            <a:pPr algn="ctr" defTabSz="444500">
              <a:lnSpc>
                <a:spcPct val="90000"/>
              </a:lnSpc>
              <a:spcAft>
                <a:spcPct val="35000"/>
              </a:spcAft>
              <a:defRPr/>
            </a:pPr>
            <a:r>
              <a:rPr lang="en-US" sz="1600" b="1" dirty="0"/>
              <a:t>Geology</a:t>
            </a:r>
          </a:p>
          <a:p>
            <a:pPr algn="ctr" defTabSz="444500">
              <a:lnSpc>
                <a:spcPct val="90000"/>
              </a:lnSpc>
              <a:spcAft>
                <a:spcPct val="35000"/>
              </a:spcAft>
              <a:defRPr/>
            </a:pPr>
            <a:r>
              <a:rPr lang="en-US" sz="1600" b="1" dirty="0"/>
              <a:t>Economy</a:t>
            </a:r>
          </a:p>
        </p:txBody>
      </p:sp>
      <p:sp>
        <p:nvSpPr>
          <p:cNvPr id="18" name="Right Arrow 17"/>
          <p:cNvSpPr/>
          <p:nvPr/>
        </p:nvSpPr>
        <p:spPr>
          <a:xfrm rot="12660065">
            <a:off x="3208338" y="5145088"/>
            <a:ext cx="450850" cy="722312"/>
          </a:xfrm>
          <a:prstGeom prst="rightArrow">
            <a:avLst/>
          </a:prstGeom>
          <a:solidFill>
            <a:schemeClr val="bg2">
              <a:lumMod val="50000"/>
            </a:schemeClr>
          </a:solidFill>
        </p:spPr>
        <p:style>
          <a:lnRef idx="0">
            <a:schemeClr val="dk1">
              <a:hueOff val="0"/>
              <a:satOff val="0"/>
              <a:lumOff val="0"/>
              <a:alphaOff val="0"/>
            </a:schemeClr>
          </a:lnRef>
          <a:fillRef idx="1">
            <a:scrgbClr r="0" g="0" b="0"/>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19" name="Freeform 18"/>
          <p:cNvSpPr/>
          <p:nvPr/>
        </p:nvSpPr>
        <p:spPr>
          <a:xfrm>
            <a:off x="1042988" y="4289425"/>
            <a:ext cx="2352675" cy="1576388"/>
          </a:xfrm>
          <a:custGeom>
            <a:avLst/>
            <a:gdLst>
              <a:gd name="connsiteX0" fmla="*/ 0 w 1433473"/>
              <a:gd name="connsiteY0" fmla="*/ 620062 h 1240123"/>
              <a:gd name="connsiteX1" fmla="*/ 354303 w 1433473"/>
              <a:gd name="connsiteY1" fmla="*/ 0 h 1240123"/>
              <a:gd name="connsiteX2" fmla="*/ 1079170 w 1433473"/>
              <a:gd name="connsiteY2" fmla="*/ 0 h 1240123"/>
              <a:gd name="connsiteX3" fmla="*/ 1433473 w 1433473"/>
              <a:gd name="connsiteY3" fmla="*/ 620062 h 1240123"/>
              <a:gd name="connsiteX4" fmla="*/ 1079170 w 1433473"/>
              <a:gd name="connsiteY4" fmla="*/ 1240123 h 1240123"/>
              <a:gd name="connsiteX5" fmla="*/ 354303 w 1433473"/>
              <a:gd name="connsiteY5" fmla="*/ 1240123 h 1240123"/>
              <a:gd name="connsiteX6" fmla="*/ 0 w 1433473"/>
              <a:gd name="connsiteY6" fmla="*/ 620062 h 124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473" h="1240123">
                <a:moveTo>
                  <a:pt x="0" y="620062"/>
                </a:moveTo>
                <a:lnTo>
                  <a:pt x="354303" y="0"/>
                </a:lnTo>
                <a:lnTo>
                  <a:pt x="1079170" y="0"/>
                </a:lnTo>
                <a:lnTo>
                  <a:pt x="1433473" y="620062"/>
                </a:lnTo>
                <a:lnTo>
                  <a:pt x="1079170" y="1240123"/>
                </a:lnTo>
                <a:lnTo>
                  <a:pt x="354303" y="1240123"/>
                </a:lnTo>
                <a:lnTo>
                  <a:pt x="0" y="620062"/>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250257" tIns="218215" rIns="250257" bIns="218215" spcCol="1270" anchor="ctr"/>
          <a:lstStyle/>
          <a:p>
            <a:pPr algn="ctr" defTabSz="444500">
              <a:lnSpc>
                <a:spcPct val="90000"/>
              </a:lnSpc>
              <a:spcAft>
                <a:spcPct val="35000"/>
              </a:spcAft>
              <a:defRPr/>
            </a:pPr>
            <a:r>
              <a:rPr lang="en-US" sz="1600" b="1" dirty="0"/>
              <a:t>INSTITUTIONS</a:t>
            </a:r>
          </a:p>
          <a:p>
            <a:pPr algn="ctr" defTabSz="444500">
              <a:lnSpc>
                <a:spcPct val="90000"/>
              </a:lnSpc>
              <a:spcAft>
                <a:spcPct val="35000"/>
              </a:spcAft>
              <a:defRPr/>
            </a:pPr>
            <a:r>
              <a:rPr lang="en-US" sz="1600" b="1" dirty="0"/>
              <a:t>Public</a:t>
            </a:r>
          </a:p>
          <a:p>
            <a:pPr algn="ctr" defTabSz="444500">
              <a:lnSpc>
                <a:spcPct val="90000"/>
              </a:lnSpc>
              <a:spcAft>
                <a:spcPct val="35000"/>
              </a:spcAft>
              <a:defRPr/>
            </a:pPr>
            <a:r>
              <a:rPr lang="en-US" sz="1600" b="1" dirty="0"/>
              <a:t>Private</a:t>
            </a:r>
          </a:p>
          <a:p>
            <a:pPr algn="ctr" defTabSz="444500">
              <a:lnSpc>
                <a:spcPct val="90000"/>
              </a:lnSpc>
              <a:spcAft>
                <a:spcPct val="35000"/>
              </a:spcAft>
              <a:defRPr/>
            </a:pPr>
            <a:r>
              <a:rPr lang="en-US" sz="1600" b="1" dirty="0"/>
              <a:t>Research</a:t>
            </a:r>
          </a:p>
        </p:txBody>
      </p:sp>
      <p:sp>
        <p:nvSpPr>
          <p:cNvPr id="20" name="Right Arrow 19"/>
          <p:cNvSpPr/>
          <p:nvPr/>
        </p:nvSpPr>
        <p:spPr>
          <a:xfrm rot="16200000">
            <a:off x="2043907" y="3531394"/>
            <a:ext cx="404812" cy="933450"/>
          </a:xfrm>
          <a:prstGeom prst="rightArrow">
            <a:avLst/>
          </a:prstGeom>
          <a:solidFill>
            <a:schemeClr val="bg2">
              <a:lumMod val="50000"/>
            </a:schemeClr>
          </a:solidFill>
        </p:spPr>
        <p:style>
          <a:lnRef idx="0">
            <a:schemeClr val="dk1">
              <a:hueOff val="0"/>
              <a:satOff val="0"/>
              <a:lumOff val="0"/>
              <a:alphaOff val="0"/>
            </a:schemeClr>
          </a:lnRef>
          <a:fillRef idx="1">
            <a:scrgbClr r="0" g="0" b="0"/>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21" name="Freeform 20"/>
          <p:cNvSpPr/>
          <p:nvPr/>
        </p:nvSpPr>
        <p:spPr>
          <a:xfrm>
            <a:off x="1162050" y="2184400"/>
            <a:ext cx="2351088" cy="1576388"/>
          </a:xfrm>
          <a:custGeom>
            <a:avLst/>
            <a:gdLst>
              <a:gd name="connsiteX0" fmla="*/ 0 w 1433473"/>
              <a:gd name="connsiteY0" fmla="*/ 620062 h 1240123"/>
              <a:gd name="connsiteX1" fmla="*/ 354303 w 1433473"/>
              <a:gd name="connsiteY1" fmla="*/ 0 h 1240123"/>
              <a:gd name="connsiteX2" fmla="*/ 1079170 w 1433473"/>
              <a:gd name="connsiteY2" fmla="*/ 0 h 1240123"/>
              <a:gd name="connsiteX3" fmla="*/ 1433473 w 1433473"/>
              <a:gd name="connsiteY3" fmla="*/ 620062 h 1240123"/>
              <a:gd name="connsiteX4" fmla="*/ 1079170 w 1433473"/>
              <a:gd name="connsiteY4" fmla="*/ 1240123 h 1240123"/>
              <a:gd name="connsiteX5" fmla="*/ 354303 w 1433473"/>
              <a:gd name="connsiteY5" fmla="*/ 1240123 h 1240123"/>
              <a:gd name="connsiteX6" fmla="*/ 0 w 1433473"/>
              <a:gd name="connsiteY6" fmla="*/ 620062 h 124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473" h="1240123">
                <a:moveTo>
                  <a:pt x="0" y="620062"/>
                </a:moveTo>
                <a:lnTo>
                  <a:pt x="354303" y="0"/>
                </a:lnTo>
                <a:lnTo>
                  <a:pt x="1079170" y="0"/>
                </a:lnTo>
                <a:lnTo>
                  <a:pt x="1433473" y="620062"/>
                </a:lnTo>
                <a:lnTo>
                  <a:pt x="1079170" y="1240123"/>
                </a:lnTo>
                <a:lnTo>
                  <a:pt x="354303" y="1240123"/>
                </a:lnTo>
                <a:lnTo>
                  <a:pt x="0" y="620062"/>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lIns="250257" tIns="218215" rIns="250257" bIns="218215" spcCol="1270" anchor="ctr"/>
          <a:lstStyle/>
          <a:p>
            <a:pPr algn="ctr" defTabSz="444500">
              <a:lnSpc>
                <a:spcPct val="90000"/>
              </a:lnSpc>
              <a:spcAft>
                <a:spcPct val="35000"/>
              </a:spcAft>
              <a:defRPr/>
            </a:pPr>
            <a:r>
              <a:rPr lang="en-US" sz="1600" b="1" dirty="0"/>
              <a:t>STAKEHOLDERS</a:t>
            </a:r>
          </a:p>
          <a:p>
            <a:pPr algn="ctr" defTabSz="444500">
              <a:lnSpc>
                <a:spcPct val="90000"/>
              </a:lnSpc>
              <a:spcAft>
                <a:spcPct val="35000"/>
              </a:spcAft>
              <a:defRPr/>
            </a:pPr>
            <a:r>
              <a:rPr lang="en-US" sz="1600" b="1" dirty="0" err="1"/>
              <a:t>Organisations</a:t>
            </a:r>
            <a:endParaRPr lang="en-US" sz="1600" b="1" dirty="0"/>
          </a:p>
          <a:p>
            <a:pPr algn="ctr" defTabSz="444500">
              <a:lnSpc>
                <a:spcPct val="90000"/>
              </a:lnSpc>
              <a:spcAft>
                <a:spcPct val="35000"/>
              </a:spcAft>
              <a:defRPr/>
            </a:pPr>
            <a:r>
              <a:rPr lang="en-US" sz="1600" b="1" dirty="0"/>
              <a:t>Companies</a:t>
            </a:r>
          </a:p>
          <a:p>
            <a:pPr algn="ctr" defTabSz="444500">
              <a:lnSpc>
                <a:spcPct val="90000"/>
              </a:lnSpc>
              <a:spcAft>
                <a:spcPct val="35000"/>
              </a:spcAft>
              <a:defRPr/>
            </a:pPr>
            <a:r>
              <a:rPr lang="en-US" sz="1600" b="1" dirty="0"/>
              <a:t>NGOs</a:t>
            </a:r>
          </a:p>
        </p:txBody>
      </p:sp>
      <p:sp>
        <p:nvSpPr>
          <p:cNvPr id="22" name="Freeform 21"/>
          <p:cNvSpPr/>
          <p:nvPr/>
        </p:nvSpPr>
        <p:spPr>
          <a:xfrm>
            <a:off x="5532438" y="4105275"/>
            <a:ext cx="2352675" cy="1576388"/>
          </a:xfrm>
          <a:custGeom>
            <a:avLst/>
            <a:gdLst>
              <a:gd name="connsiteX0" fmla="*/ 0 w 1433473"/>
              <a:gd name="connsiteY0" fmla="*/ 620062 h 1240123"/>
              <a:gd name="connsiteX1" fmla="*/ 354303 w 1433473"/>
              <a:gd name="connsiteY1" fmla="*/ 0 h 1240123"/>
              <a:gd name="connsiteX2" fmla="*/ 1079170 w 1433473"/>
              <a:gd name="connsiteY2" fmla="*/ 0 h 1240123"/>
              <a:gd name="connsiteX3" fmla="*/ 1433473 w 1433473"/>
              <a:gd name="connsiteY3" fmla="*/ 620062 h 1240123"/>
              <a:gd name="connsiteX4" fmla="*/ 1079170 w 1433473"/>
              <a:gd name="connsiteY4" fmla="*/ 1240123 h 1240123"/>
              <a:gd name="connsiteX5" fmla="*/ 354303 w 1433473"/>
              <a:gd name="connsiteY5" fmla="*/ 1240123 h 1240123"/>
              <a:gd name="connsiteX6" fmla="*/ 0 w 1433473"/>
              <a:gd name="connsiteY6" fmla="*/ 620062 h 124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473" h="1240123">
                <a:moveTo>
                  <a:pt x="0" y="620062"/>
                </a:moveTo>
                <a:lnTo>
                  <a:pt x="354303" y="0"/>
                </a:lnTo>
                <a:lnTo>
                  <a:pt x="1079170" y="0"/>
                </a:lnTo>
                <a:lnTo>
                  <a:pt x="1433473" y="620062"/>
                </a:lnTo>
                <a:lnTo>
                  <a:pt x="1079170" y="1240123"/>
                </a:lnTo>
                <a:lnTo>
                  <a:pt x="354303" y="1240123"/>
                </a:lnTo>
                <a:lnTo>
                  <a:pt x="0" y="62006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50257" tIns="218215" rIns="250257" bIns="218215" spcCol="1270" anchor="ctr"/>
          <a:lstStyle/>
          <a:p>
            <a:pPr algn="ctr" defTabSz="444500">
              <a:lnSpc>
                <a:spcPct val="90000"/>
              </a:lnSpc>
              <a:spcAft>
                <a:spcPct val="35000"/>
              </a:spcAft>
              <a:defRPr/>
            </a:pPr>
            <a:r>
              <a:rPr lang="en-US" sz="1600" b="1" dirty="0"/>
              <a:t>IMPACTS</a:t>
            </a:r>
          </a:p>
          <a:p>
            <a:pPr algn="ctr" defTabSz="444500">
              <a:lnSpc>
                <a:spcPct val="90000"/>
              </a:lnSpc>
              <a:spcAft>
                <a:spcPct val="35000"/>
              </a:spcAft>
              <a:defRPr/>
            </a:pPr>
            <a:r>
              <a:rPr lang="en-US" sz="1600" b="1" dirty="0"/>
              <a:t>Environment</a:t>
            </a:r>
          </a:p>
          <a:p>
            <a:pPr algn="ctr" defTabSz="444500">
              <a:lnSpc>
                <a:spcPct val="90000"/>
              </a:lnSpc>
              <a:spcAft>
                <a:spcPct val="35000"/>
              </a:spcAft>
              <a:defRPr/>
            </a:pPr>
            <a:r>
              <a:rPr lang="en-US" sz="1600" b="1" dirty="0"/>
              <a:t>Economic</a:t>
            </a:r>
          </a:p>
          <a:p>
            <a:pPr algn="ctr" defTabSz="444500">
              <a:lnSpc>
                <a:spcPct val="90000"/>
              </a:lnSpc>
              <a:spcAft>
                <a:spcPct val="35000"/>
              </a:spcAft>
              <a:defRPr/>
            </a:pPr>
            <a:r>
              <a:rPr lang="en-US" sz="1600" b="1" dirty="0"/>
              <a:t>Social</a:t>
            </a:r>
          </a:p>
        </p:txBody>
      </p:sp>
      <p:sp>
        <p:nvSpPr>
          <p:cNvPr id="76815" name="Rectangle 2"/>
          <p:cNvSpPr txBox="1">
            <a:spLocks noChangeArrowheads="1"/>
          </p:cNvSpPr>
          <p:nvPr/>
        </p:nvSpPr>
        <p:spPr bwMode="auto">
          <a:xfrm>
            <a:off x="179388" y="476250"/>
            <a:ext cx="8704262" cy="865188"/>
          </a:xfrm>
          <a:prstGeom prst="rect">
            <a:avLst/>
          </a:prstGeom>
          <a:noFill/>
          <a:ln w="9525">
            <a:noFill/>
            <a:miter lim="800000"/>
            <a:headEnd/>
            <a:tailEnd/>
          </a:ln>
        </p:spPr>
        <p:txBody>
          <a:bodyPr lIns="90000" tIns="46800" rIns="90000" bIns="46800" anchor="ctr"/>
          <a:lstStyle/>
          <a:p>
            <a:pPr algn="ctr" eaLnBrk="0" hangingPunct="0">
              <a:buFont typeface="Arial" pitchFamily="34" charset="0"/>
              <a:buNone/>
            </a:pPr>
            <a:r>
              <a:rPr lang="sv-SE" altLang="sv-SE" b="1">
                <a:solidFill>
                  <a:srgbClr val="FF0000"/>
                </a:solidFill>
                <a:latin typeface="Comic Sans MS" pitchFamily="66" charset="0"/>
              </a:rPr>
              <a:t>THE IWRM METHODOLOGY  </a:t>
            </a:r>
            <a:br>
              <a:rPr lang="sv-SE" altLang="sv-SE" b="1">
                <a:solidFill>
                  <a:srgbClr val="FF0000"/>
                </a:solidFill>
                <a:latin typeface="Comic Sans MS" pitchFamily="66" charset="0"/>
              </a:rPr>
            </a:br>
            <a:endParaRPr lang="sv-SE" altLang="sv-SE" b="1">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p:cNvPicPr>
            <a:picLocks noChangeAspect="1" noChangeArrowheads="1"/>
          </p:cNvPicPr>
          <p:nvPr/>
        </p:nvPicPr>
        <p:blipFill>
          <a:blip r:embed="rId2" cstate="print"/>
          <a:srcRect/>
          <a:stretch>
            <a:fillRect/>
          </a:stretch>
        </p:blipFill>
        <p:spPr bwMode="auto">
          <a:xfrm>
            <a:off x="1476375" y="908050"/>
            <a:ext cx="6186488" cy="5662613"/>
          </a:xfrm>
          <a:prstGeom prst="rect">
            <a:avLst/>
          </a:prstGeom>
          <a:noFill/>
          <a:ln w="9525">
            <a:noFill/>
            <a:miter lim="800000"/>
            <a:headEnd/>
            <a:tailEnd/>
          </a:ln>
        </p:spPr>
      </p:pic>
      <p:sp>
        <p:nvSpPr>
          <p:cNvPr id="77827" name="Rectangle 2"/>
          <p:cNvSpPr txBox="1">
            <a:spLocks noChangeArrowheads="1"/>
          </p:cNvSpPr>
          <p:nvPr/>
        </p:nvSpPr>
        <p:spPr bwMode="auto">
          <a:xfrm>
            <a:off x="150813" y="115888"/>
            <a:ext cx="8993187" cy="1225550"/>
          </a:xfrm>
          <a:prstGeom prst="rect">
            <a:avLst/>
          </a:prstGeom>
          <a:noFill/>
          <a:ln w="9525">
            <a:noFill/>
            <a:miter lim="800000"/>
            <a:headEnd/>
            <a:tailEnd/>
          </a:ln>
        </p:spPr>
        <p:txBody>
          <a:bodyPr lIns="90000" tIns="46800" rIns="90000" bIns="46800" anchor="ctr"/>
          <a:lstStyle/>
          <a:p>
            <a:pPr algn="ctr" eaLnBrk="0" hangingPunct="0">
              <a:buFont typeface="Arial" pitchFamily="34" charset="0"/>
              <a:buNone/>
            </a:pPr>
            <a:r>
              <a:rPr lang="sv-SE" altLang="sv-SE" b="1">
                <a:solidFill>
                  <a:srgbClr val="FF0000"/>
                </a:solidFill>
                <a:latin typeface="Comic Sans MS" pitchFamily="66" charset="0"/>
              </a:rPr>
              <a:t>THE EU WATER FRAMEWORK DIRECTIVE  </a:t>
            </a:r>
            <a:br>
              <a:rPr lang="sv-SE" altLang="sv-SE" b="1">
                <a:solidFill>
                  <a:srgbClr val="FF0000"/>
                </a:solidFill>
                <a:latin typeface="Comic Sans MS" pitchFamily="66" charset="0"/>
              </a:rPr>
            </a:br>
            <a:endParaRPr lang="sv-SE" altLang="sv-SE" b="1">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LASSIFICATION1"/>
          <p:cNvPicPr>
            <a:picLocks noChangeAspect="1" noChangeArrowheads="1"/>
          </p:cNvPicPr>
          <p:nvPr/>
        </p:nvPicPr>
        <p:blipFill>
          <a:blip r:embed="rId2" cstate="print"/>
          <a:srcRect/>
          <a:stretch>
            <a:fillRect/>
          </a:stretch>
        </p:blipFill>
        <p:spPr bwMode="auto">
          <a:xfrm>
            <a:off x="1547813" y="1484313"/>
            <a:ext cx="6145212" cy="4908550"/>
          </a:xfrm>
          <a:prstGeom prst="rect">
            <a:avLst/>
          </a:prstGeom>
          <a:noFill/>
          <a:ln w="9525">
            <a:noFill/>
            <a:miter lim="800000"/>
            <a:headEnd/>
            <a:tailEnd/>
          </a:ln>
        </p:spPr>
      </p:pic>
      <p:sp>
        <p:nvSpPr>
          <p:cNvPr id="20483" name="Text Box 26"/>
          <p:cNvSpPr txBox="1">
            <a:spLocks noChangeArrowheads="1"/>
          </p:cNvSpPr>
          <p:nvPr/>
        </p:nvSpPr>
        <p:spPr bwMode="auto">
          <a:xfrm>
            <a:off x="1258888" y="692150"/>
            <a:ext cx="7416800" cy="523875"/>
          </a:xfrm>
          <a:prstGeom prst="rect">
            <a:avLst/>
          </a:prstGeom>
          <a:noFill/>
          <a:ln w="9525">
            <a:noFill/>
            <a:miter lim="800000"/>
            <a:headEnd/>
            <a:tailEnd/>
          </a:ln>
        </p:spPr>
        <p:txBody>
          <a:bodyPr>
            <a:spAutoFit/>
          </a:bodyPr>
          <a:lstStyle/>
          <a:p>
            <a:pPr algn="ctr"/>
            <a:r>
              <a:rPr lang="en-US" sz="2800" b="1">
                <a:solidFill>
                  <a:srgbClr val="FF0000"/>
                </a:solidFill>
                <a:latin typeface="Comic Sans MS" pitchFamily="66" charset="0"/>
              </a:rPr>
              <a:t>UNDERSTANDING WATER CONFLICTS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684213" y="1557338"/>
            <a:ext cx="8145462" cy="5097462"/>
            <a:chOff x="539552" y="1556792"/>
            <a:chExt cx="8145463" cy="5097463"/>
          </a:xfrm>
        </p:grpSpPr>
        <p:pic>
          <p:nvPicPr>
            <p:cNvPr id="32787" name="Picture 2"/>
            <p:cNvPicPr>
              <a:picLocks noChangeAspect="1" noChangeArrowheads="1"/>
            </p:cNvPicPr>
            <p:nvPr/>
          </p:nvPicPr>
          <p:blipFill>
            <a:blip r:embed="rId2" cstate="print"/>
            <a:srcRect/>
            <a:stretch>
              <a:fillRect/>
            </a:stretch>
          </p:blipFill>
          <p:spPr bwMode="auto">
            <a:xfrm>
              <a:off x="539552" y="1556792"/>
              <a:ext cx="8145463" cy="5097463"/>
            </a:xfrm>
            <a:prstGeom prst="rect">
              <a:avLst/>
            </a:prstGeom>
            <a:noFill/>
            <a:ln w="9525">
              <a:noFill/>
              <a:miter lim="800000"/>
              <a:headEnd/>
              <a:tailEnd/>
            </a:ln>
          </p:spPr>
        </p:pic>
        <p:pic>
          <p:nvPicPr>
            <p:cNvPr id="32788" name="Picture 8"/>
            <p:cNvPicPr>
              <a:picLocks noChangeAspect="1" noChangeArrowheads="1"/>
            </p:cNvPicPr>
            <p:nvPr/>
          </p:nvPicPr>
          <p:blipFill>
            <a:blip r:embed="rId3" cstate="print"/>
            <a:srcRect/>
            <a:stretch>
              <a:fillRect/>
            </a:stretch>
          </p:blipFill>
          <p:spPr bwMode="auto">
            <a:xfrm>
              <a:off x="6804248" y="2492896"/>
              <a:ext cx="657225" cy="657225"/>
            </a:xfrm>
            <a:prstGeom prst="rect">
              <a:avLst/>
            </a:prstGeom>
            <a:noFill/>
            <a:ln w="9525">
              <a:noFill/>
              <a:miter lim="800000"/>
              <a:headEnd/>
              <a:tailEnd/>
            </a:ln>
          </p:spPr>
        </p:pic>
        <p:pic>
          <p:nvPicPr>
            <p:cNvPr id="32789" name="Picture 9"/>
            <p:cNvPicPr>
              <a:picLocks noChangeAspect="1" noChangeArrowheads="1"/>
            </p:cNvPicPr>
            <p:nvPr/>
          </p:nvPicPr>
          <p:blipFill>
            <a:blip r:embed="rId4" cstate="print"/>
            <a:srcRect/>
            <a:stretch>
              <a:fillRect/>
            </a:stretch>
          </p:blipFill>
          <p:spPr bwMode="auto">
            <a:xfrm>
              <a:off x="5220072" y="2924944"/>
              <a:ext cx="517525" cy="517525"/>
            </a:xfrm>
            <a:prstGeom prst="rect">
              <a:avLst/>
            </a:prstGeom>
            <a:noFill/>
            <a:ln w="9525">
              <a:noFill/>
              <a:miter lim="800000"/>
              <a:headEnd/>
              <a:tailEnd/>
            </a:ln>
          </p:spPr>
        </p:pic>
        <p:pic>
          <p:nvPicPr>
            <p:cNvPr id="32790" name="Picture 10"/>
            <p:cNvPicPr>
              <a:picLocks noChangeAspect="1" noChangeArrowheads="1"/>
            </p:cNvPicPr>
            <p:nvPr/>
          </p:nvPicPr>
          <p:blipFill>
            <a:blip r:embed="rId5" cstate="print"/>
            <a:srcRect/>
            <a:stretch>
              <a:fillRect/>
            </a:stretch>
          </p:blipFill>
          <p:spPr bwMode="auto">
            <a:xfrm>
              <a:off x="3779912" y="3501008"/>
              <a:ext cx="401637" cy="401637"/>
            </a:xfrm>
            <a:prstGeom prst="rect">
              <a:avLst/>
            </a:prstGeom>
            <a:noFill/>
            <a:ln w="9525">
              <a:noFill/>
              <a:miter lim="800000"/>
              <a:headEnd/>
              <a:tailEnd/>
            </a:ln>
          </p:spPr>
        </p:pic>
        <p:pic>
          <p:nvPicPr>
            <p:cNvPr id="32791" name="Picture 11"/>
            <p:cNvPicPr>
              <a:picLocks noChangeAspect="1" noChangeArrowheads="1"/>
            </p:cNvPicPr>
            <p:nvPr/>
          </p:nvPicPr>
          <p:blipFill>
            <a:blip r:embed="rId6" cstate="print"/>
            <a:srcRect/>
            <a:stretch>
              <a:fillRect/>
            </a:stretch>
          </p:blipFill>
          <p:spPr bwMode="auto">
            <a:xfrm>
              <a:off x="2555776" y="4221088"/>
              <a:ext cx="304800" cy="304800"/>
            </a:xfrm>
            <a:prstGeom prst="rect">
              <a:avLst/>
            </a:prstGeom>
            <a:noFill/>
            <a:ln w="9525">
              <a:noFill/>
              <a:miter lim="800000"/>
              <a:headEnd/>
              <a:tailEnd/>
            </a:ln>
          </p:spPr>
        </p:pic>
        <p:pic>
          <p:nvPicPr>
            <p:cNvPr id="32792" name="Picture 12"/>
            <p:cNvPicPr>
              <a:picLocks noChangeAspect="1" noChangeArrowheads="1"/>
            </p:cNvPicPr>
            <p:nvPr/>
          </p:nvPicPr>
          <p:blipFill>
            <a:blip r:embed="rId7" cstate="print"/>
            <a:srcRect/>
            <a:stretch>
              <a:fillRect/>
            </a:stretch>
          </p:blipFill>
          <p:spPr bwMode="auto">
            <a:xfrm>
              <a:off x="1619672" y="5085184"/>
              <a:ext cx="201613" cy="201613"/>
            </a:xfrm>
            <a:prstGeom prst="rect">
              <a:avLst/>
            </a:prstGeom>
            <a:noFill/>
            <a:ln w="9525">
              <a:noFill/>
              <a:miter lim="800000"/>
              <a:headEnd/>
              <a:tailEnd/>
            </a:ln>
          </p:spPr>
        </p:pic>
      </p:grpSp>
      <p:grpSp>
        <p:nvGrpSpPr>
          <p:cNvPr id="3" name="Group 2"/>
          <p:cNvGrpSpPr>
            <a:grpSpLocks/>
          </p:cNvGrpSpPr>
          <p:nvPr/>
        </p:nvGrpSpPr>
        <p:grpSpPr bwMode="auto">
          <a:xfrm>
            <a:off x="900113" y="2924175"/>
            <a:ext cx="2144712" cy="1558925"/>
            <a:chOff x="99617" y="1584184"/>
            <a:chExt cx="2144779" cy="1558808"/>
          </a:xfrm>
        </p:grpSpPr>
        <p:sp>
          <p:nvSpPr>
            <p:cNvPr id="4" name="Oval 3"/>
            <p:cNvSpPr/>
            <p:nvPr/>
          </p:nvSpPr>
          <p:spPr>
            <a:xfrm>
              <a:off x="99617" y="1584184"/>
              <a:ext cx="2144779" cy="1558808"/>
            </a:xfrm>
            <a:prstGeom prst="ellipse">
              <a:avLst/>
            </a:prstGeom>
            <a:ln w="6350">
              <a:solidFill>
                <a:srgbClr val="FF0000"/>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Oval 4"/>
            <p:cNvSpPr/>
            <p:nvPr/>
          </p:nvSpPr>
          <p:spPr>
            <a:xfrm>
              <a:off x="413952" y="1812767"/>
              <a:ext cx="1516109" cy="11016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6729" tIns="0" rIns="0" bIns="0" spcCol="1270"/>
            <a:lstStyle/>
            <a:p>
              <a:pPr algn="r" defTabSz="533400">
                <a:lnSpc>
                  <a:spcPct val="90000"/>
                </a:lnSpc>
                <a:spcAft>
                  <a:spcPct val="35000"/>
                </a:spcAft>
                <a:defRPr/>
              </a:pPr>
              <a:r>
                <a:rPr lang="en-US" sz="1200" b="1" u="sng" dirty="0">
                  <a:solidFill>
                    <a:srgbClr val="002060"/>
                  </a:solidFill>
                </a:rPr>
                <a:t>MAIN  ISSUES</a:t>
              </a:r>
            </a:p>
            <a:p>
              <a:pPr marL="114300" lvl="1" indent="-114300" algn="r" defTabSz="533400">
                <a:lnSpc>
                  <a:spcPct val="90000"/>
                </a:lnSpc>
                <a:spcAft>
                  <a:spcPct val="15000"/>
                </a:spcAft>
                <a:buFontTx/>
                <a:buChar char="••"/>
                <a:defRPr/>
              </a:pPr>
              <a:r>
                <a:rPr lang="en-US" sz="1200" b="1" dirty="0">
                  <a:solidFill>
                    <a:srgbClr val="002060"/>
                  </a:solidFill>
                </a:rPr>
                <a:t>Technical</a:t>
              </a:r>
            </a:p>
            <a:p>
              <a:pPr marL="114300" lvl="1" indent="-114300" algn="r" defTabSz="533400">
                <a:lnSpc>
                  <a:spcPct val="90000"/>
                </a:lnSpc>
                <a:spcAft>
                  <a:spcPct val="15000"/>
                </a:spcAft>
                <a:buFontTx/>
                <a:buChar char="••"/>
                <a:defRPr/>
              </a:pPr>
              <a:r>
                <a:rPr lang="en-US" sz="1200" b="1" dirty="0">
                  <a:solidFill>
                    <a:srgbClr val="002060"/>
                  </a:solidFill>
                </a:rPr>
                <a:t>Socio-Economic</a:t>
              </a:r>
            </a:p>
            <a:p>
              <a:pPr marL="114300" lvl="1" indent="-114300" algn="r" defTabSz="533400">
                <a:lnSpc>
                  <a:spcPct val="90000"/>
                </a:lnSpc>
                <a:spcAft>
                  <a:spcPct val="15000"/>
                </a:spcAft>
                <a:buFontTx/>
                <a:buChar char="••"/>
                <a:defRPr/>
              </a:pPr>
              <a:r>
                <a:rPr lang="en-US" sz="1200" b="1" dirty="0">
                  <a:solidFill>
                    <a:srgbClr val="002060"/>
                  </a:solidFill>
                </a:rPr>
                <a:t>Administrative</a:t>
              </a:r>
            </a:p>
            <a:p>
              <a:pPr marL="114300" lvl="1" indent="-114300" algn="r" defTabSz="533400">
                <a:lnSpc>
                  <a:spcPct val="90000"/>
                </a:lnSpc>
                <a:spcAft>
                  <a:spcPct val="15000"/>
                </a:spcAft>
                <a:buFontTx/>
                <a:buChar char="••"/>
                <a:defRPr/>
              </a:pPr>
              <a:r>
                <a:rPr lang="en-US" sz="1200" b="1" dirty="0">
                  <a:solidFill>
                    <a:srgbClr val="002060"/>
                  </a:solidFill>
                </a:rPr>
                <a:t>Political</a:t>
              </a:r>
            </a:p>
            <a:p>
              <a:pPr marL="114300" lvl="1" indent="-114300" algn="r" defTabSz="533400">
                <a:lnSpc>
                  <a:spcPct val="90000"/>
                </a:lnSpc>
                <a:spcAft>
                  <a:spcPct val="15000"/>
                </a:spcAft>
                <a:buFontTx/>
                <a:buChar char="••"/>
                <a:defRPr/>
              </a:pPr>
              <a:r>
                <a:rPr lang="en-US" sz="1200" b="1" dirty="0">
                  <a:solidFill>
                    <a:srgbClr val="002060"/>
                  </a:solidFill>
                </a:rPr>
                <a:t>-----------</a:t>
              </a:r>
            </a:p>
          </p:txBody>
        </p:sp>
      </p:grpSp>
      <p:grpSp>
        <p:nvGrpSpPr>
          <p:cNvPr id="6" name="Group 5"/>
          <p:cNvGrpSpPr>
            <a:grpSpLocks/>
          </p:cNvGrpSpPr>
          <p:nvPr/>
        </p:nvGrpSpPr>
        <p:grpSpPr bwMode="auto">
          <a:xfrm>
            <a:off x="1619250" y="5084763"/>
            <a:ext cx="2478088" cy="1439862"/>
            <a:chOff x="864096" y="3960445"/>
            <a:chExt cx="2477800" cy="1209040"/>
          </a:xfrm>
        </p:grpSpPr>
        <p:sp>
          <p:nvSpPr>
            <p:cNvPr id="7" name="Oval 6"/>
            <p:cNvSpPr/>
            <p:nvPr/>
          </p:nvSpPr>
          <p:spPr>
            <a:xfrm>
              <a:off x="864096" y="3960445"/>
              <a:ext cx="2477800" cy="1209040"/>
            </a:xfrm>
            <a:prstGeom prst="ellipse">
              <a:avLst/>
            </a:prstGeom>
            <a:ln>
              <a:solidFill>
                <a:srgbClr val="FF0000"/>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Oval 4"/>
            <p:cNvSpPr/>
            <p:nvPr/>
          </p:nvSpPr>
          <p:spPr>
            <a:xfrm>
              <a:off x="1227592" y="4137735"/>
              <a:ext cx="1750808" cy="8544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9058" tIns="0" rIns="0" bIns="0" spcCol="1270"/>
            <a:lstStyle/>
            <a:p>
              <a:pPr defTabSz="533400">
                <a:lnSpc>
                  <a:spcPct val="90000"/>
                </a:lnSpc>
                <a:spcAft>
                  <a:spcPct val="35000"/>
                </a:spcAft>
                <a:defRPr/>
              </a:pPr>
              <a:r>
                <a:rPr lang="en-US" sz="1200" b="1" u="sng" dirty="0">
                  <a:solidFill>
                    <a:srgbClr val="002060"/>
                  </a:solidFill>
                </a:rPr>
                <a:t>WATER PROBLEMS</a:t>
              </a:r>
            </a:p>
            <a:p>
              <a:pPr marL="114300" lvl="1" indent="-114300" defTabSz="533400">
                <a:lnSpc>
                  <a:spcPct val="90000"/>
                </a:lnSpc>
                <a:spcAft>
                  <a:spcPct val="15000"/>
                </a:spcAft>
                <a:buFontTx/>
                <a:buChar char="••"/>
                <a:defRPr/>
              </a:pPr>
              <a:r>
                <a:rPr lang="en-US" sz="1200" b="1" dirty="0">
                  <a:solidFill>
                    <a:srgbClr val="002060"/>
                  </a:solidFill>
                </a:rPr>
                <a:t>Global Water Crisis</a:t>
              </a:r>
            </a:p>
            <a:p>
              <a:pPr marL="114300" lvl="1" indent="-114300" defTabSz="533400">
                <a:lnSpc>
                  <a:spcPct val="90000"/>
                </a:lnSpc>
                <a:spcAft>
                  <a:spcPct val="15000"/>
                </a:spcAft>
                <a:buFontTx/>
                <a:buChar char="••"/>
                <a:defRPr/>
              </a:pPr>
              <a:r>
                <a:rPr lang="en-US" sz="1200" b="1" dirty="0">
                  <a:solidFill>
                    <a:srgbClr val="002060"/>
                  </a:solidFill>
                </a:rPr>
                <a:t>Water Scarcity</a:t>
              </a:r>
            </a:p>
            <a:p>
              <a:pPr marL="114300" lvl="1" indent="-114300" defTabSz="533400">
                <a:lnSpc>
                  <a:spcPct val="90000"/>
                </a:lnSpc>
                <a:spcAft>
                  <a:spcPct val="15000"/>
                </a:spcAft>
                <a:buFontTx/>
                <a:buChar char="••"/>
                <a:defRPr/>
              </a:pPr>
              <a:r>
                <a:rPr lang="en-US" sz="1200" b="1" dirty="0">
                  <a:solidFill>
                    <a:srgbClr val="002060"/>
                  </a:solidFill>
                </a:rPr>
                <a:t>Groundwater Pollution</a:t>
              </a:r>
            </a:p>
            <a:p>
              <a:pPr marL="114300" lvl="1" indent="-114300" defTabSz="533400">
                <a:lnSpc>
                  <a:spcPct val="90000"/>
                </a:lnSpc>
                <a:spcAft>
                  <a:spcPct val="15000"/>
                </a:spcAft>
                <a:buFontTx/>
                <a:buChar char="••"/>
                <a:defRPr/>
              </a:pPr>
              <a:r>
                <a:rPr lang="en-US" sz="1200" b="1" dirty="0">
                  <a:solidFill>
                    <a:srgbClr val="002060"/>
                  </a:solidFill>
                </a:rPr>
                <a:t>-----------</a:t>
              </a:r>
            </a:p>
          </p:txBody>
        </p:sp>
      </p:grpSp>
      <p:grpSp>
        <p:nvGrpSpPr>
          <p:cNvPr id="9" name="Group 8"/>
          <p:cNvGrpSpPr>
            <a:grpSpLocks/>
          </p:cNvGrpSpPr>
          <p:nvPr/>
        </p:nvGrpSpPr>
        <p:grpSpPr bwMode="auto">
          <a:xfrm>
            <a:off x="3419475" y="3933825"/>
            <a:ext cx="3294063" cy="1008063"/>
            <a:chOff x="2787131" y="2642867"/>
            <a:chExt cx="3293096" cy="885528"/>
          </a:xfrm>
        </p:grpSpPr>
        <p:sp>
          <p:nvSpPr>
            <p:cNvPr id="10" name="Oval 9"/>
            <p:cNvSpPr/>
            <p:nvPr/>
          </p:nvSpPr>
          <p:spPr>
            <a:xfrm>
              <a:off x="2787131" y="2642867"/>
              <a:ext cx="3293096" cy="885528"/>
            </a:xfrm>
            <a:prstGeom prst="ellipse">
              <a:avLst/>
            </a:prstGeom>
            <a:ln>
              <a:solidFill>
                <a:srgbClr val="FF0000"/>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Oval 4"/>
            <p:cNvSpPr/>
            <p:nvPr/>
          </p:nvSpPr>
          <p:spPr>
            <a:xfrm>
              <a:off x="3269589" y="2772559"/>
              <a:ext cx="2328179" cy="6261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55047" tIns="0" rIns="0" bIns="0" spcCol="1270"/>
            <a:lstStyle/>
            <a:p>
              <a:pPr defTabSz="533400">
                <a:lnSpc>
                  <a:spcPct val="90000"/>
                </a:lnSpc>
                <a:spcAft>
                  <a:spcPct val="35000"/>
                </a:spcAft>
                <a:defRPr/>
              </a:pPr>
              <a:r>
                <a:rPr lang="en-US" sz="1200" b="1" u="sng" dirty="0">
                  <a:solidFill>
                    <a:srgbClr val="002060"/>
                  </a:solidFill>
                </a:rPr>
                <a:t>SCIENCE/UNDERSTANDING</a:t>
              </a:r>
            </a:p>
            <a:p>
              <a:pPr marL="114300" lvl="1" indent="-114300" defTabSz="533400">
                <a:lnSpc>
                  <a:spcPct val="90000"/>
                </a:lnSpc>
                <a:spcAft>
                  <a:spcPct val="15000"/>
                </a:spcAft>
                <a:buFontTx/>
                <a:buChar char="••"/>
                <a:defRPr/>
              </a:pPr>
              <a:r>
                <a:rPr lang="en-US" sz="1200" b="1" dirty="0">
                  <a:solidFill>
                    <a:srgbClr val="002060"/>
                  </a:solidFill>
                </a:rPr>
                <a:t>Analytical Description</a:t>
              </a:r>
            </a:p>
            <a:p>
              <a:pPr marL="114300" lvl="1" indent="-114300" defTabSz="533400">
                <a:lnSpc>
                  <a:spcPct val="90000"/>
                </a:lnSpc>
                <a:spcAft>
                  <a:spcPct val="15000"/>
                </a:spcAft>
                <a:buFontTx/>
                <a:buChar char="••"/>
                <a:defRPr/>
              </a:pPr>
              <a:r>
                <a:rPr lang="en-US" sz="1200" b="1" dirty="0">
                  <a:solidFill>
                    <a:srgbClr val="002060"/>
                  </a:solidFill>
                </a:rPr>
                <a:t>Mathematical Modeling</a:t>
              </a:r>
            </a:p>
            <a:p>
              <a:pPr marL="114300" lvl="1" indent="-114300" defTabSz="533400">
                <a:lnSpc>
                  <a:spcPct val="90000"/>
                </a:lnSpc>
                <a:spcAft>
                  <a:spcPct val="15000"/>
                </a:spcAft>
                <a:buFontTx/>
                <a:buChar char="••"/>
                <a:defRPr/>
              </a:pPr>
              <a:r>
                <a:rPr lang="en-US" sz="1200" b="1" dirty="0">
                  <a:solidFill>
                    <a:srgbClr val="002060"/>
                  </a:solidFill>
                </a:rPr>
                <a:t>---------------</a:t>
              </a:r>
            </a:p>
          </p:txBody>
        </p:sp>
      </p:grpSp>
      <p:sp>
        <p:nvSpPr>
          <p:cNvPr id="28" name="Title 1"/>
          <p:cNvSpPr txBox="1">
            <a:spLocks/>
          </p:cNvSpPr>
          <p:nvPr/>
        </p:nvSpPr>
        <p:spPr>
          <a:xfrm>
            <a:off x="971550" y="333375"/>
            <a:ext cx="7596188" cy="647700"/>
          </a:xfrm>
          <a:prstGeom prst="rect">
            <a:avLst/>
          </a:prstGeom>
        </p:spPr>
        <p:txBody>
          <a:bodyPr/>
          <a:lstStyle/>
          <a:p>
            <a:pPr eaLnBrk="0" hangingPunct="0">
              <a:defRPr/>
            </a:pPr>
            <a:r>
              <a:rPr lang="en-US" altLang="en-US" sz="2400" b="1" kern="0" dirty="0">
                <a:solidFill>
                  <a:srgbClr val="FF0000"/>
                </a:solidFill>
                <a:latin typeface="Comic Sans MS" pitchFamily="66" charset="0"/>
                <a:ea typeface="+mj-ea"/>
                <a:cs typeface="+mj-cs"/>
              </a:rPr>
              <a:t>WATER PROBLEMS AND HYDRO-GOVERNANCE</a:t>
            </a:r>
            <a:endParaRPr lang="en-GB" altLang="en-US" sz="2400" b="1" kern="0" dirty="0">
              <a:solidFill>
                <a:srgbClr val="FF0000"/>
              </a:solidFill>
              <a:latin typeface="Comic Sans MS" pitchFamily="66" charset="0"/>
              <a:ea typeface="+mj-ea"/>
              <a:cs typeface="+mj-cs"/>
            </a:endParaRPr>
          </a:p>
        </p:txBody>
      </p:sp>
      <p:grpSp>
        <p:nvGrpSpPr>
          <p:cNvPr id="12" name="Group 28"/>
          <p:cNvGrpSpPr>
            <a:grpSpLocks/>
          </p:cNvGrpSpPr>
          <p:nvPr/>
        </p:nvGrpSpPr>
        <p:grpSpPr bwMode="auto">
          <a:xfrm>
            <a:off x="3924300" y="1628775"/>
            <a:ext cx="2144713" cy="1439863"/>
            <a:chOff x="99617" y="1584184"/>
            <a:chExt cx="2144779" cy="1558808"/>
          </a:xfrm>
        </p:grpSpPr>
        <p:sp>
          <p:nvSpPr>
            <p:cNvPr id="30" name="Oval 29"/>
            <p:cNvSpPr/>
            <p:nvPr/>
          </p:nvSpPr>
          <p:spPr>
            <a:xfrm>
              <a:off x="99617" y="1584184"/>
              <a:ext cx="2144779" cy="1558808"/>
            </a:xfrm>
            <a:prstGeom prst="ellipse">
              <a:avLst/>
            </a:prstGeom>
            <a:ln w="6350">
              <a:solidFill>
                <a:srgbClr val="FF0000"/>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Oval 4"/>
            <p:cNvSpPr/>
            <p:nvPr/>
          </p:nvSpPr>
          <p:spPr>
            <a:xfrm>
              <a:off x="244084" y="1812764"/>
              <a:ext cx="1800280" cy="11016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6729" tIns="0" rIns="0" bIns="0" spcCol="1270"/>
            <a:lstStyle/>
            <a:p>
              <a:pPr algn="ctr" defTabSz="533400">
                <a:lnSpc>
                  <a:spcPct val="90000"/>
                </a:lnSpc>
                <a:spcAft>
                  <a:spcPct val="35000"/>
                </a:spcAft>
                <a:defRPr/>
              </a:pPr>
              <a:r>
                <a:rPr lang="en-US" sz="1200" b="1" u="sng" dirty="0">
                  <a:solidFill>
                    <a:srgbClr val="002060"/>
                  </a:solidFill>
                </a:rPr>
                <a:t>POLICY</a:t>
              </a:r>
            </a:p>
            <a:p>
              <a:pPr marL="114300" lvl="1" indent="-114300" algn="ctr" defTabSz="533400">
                <a:lnSpc>
                  <a:spcPct val="90000"/>
                </a:lnSpc>
                <a:spcAft>
                  <a:spcPct val="15000"/>
                </a:spcAft>
                <a:buFontTx/>
                <a:buChar char="••"/>
                <a:defRPr/>
              </a:pPr>
              <a:r>
                <a:rPr lang="en-US" sz="1200" b="1" dirty="0">
                  <a:solidFill>
                    <a:srgbClr val="002060"/>
                  </a:solidFill>
                </a:rPr>
                <a:t>Water Law</a:t>
              </a:r>
            </a:p>
            <a:p>
              <a:pPr marL="114300" lvl="1" indent="-114300" algn="ctr" defTabSz="533400">
                <a:lnSpc>
                  <a:spcPct val="90000"/>
                </a:lnSpc>
                <a:spcAft>
                  <a:spcPct val="15000"/>
                </a:spcAft>
                <a:buFontTx/>
                <a:buChar char="••"/>
                <a:defRPr/>
              </a:pPr>
              <a:r>
                <a:rPr lang="en-US" sz="1200" b="1" dirty="0">
                  <a:solidFill>
                    <a:srgbClr val="002060"/>
                  </a:solidFill>
                </a:rPr>
                <a:t>Water Regulation</a:t>
              </a:r>
            </a:p>
            <a:p>
              <a:pPr marL="114300" lvl="1" indent="-114300" algn="ctr" defTabSz="533400">
                <a:lnSpc>
                  <a:spcPct val="90000"/>
                </a:lnSpc>
                <a:spcAft>
                  <a:spcPct val="15000"/>
                </a:spcAft>
                <a:buFontTx/>
                <a:buChar char="••"/>
                <a:defRPr/>
              </a:pPr>
              <a:r>
                <a:rPr lang="en-US" sz="1200" b="1" dirty="0">
                  <a:solidFill>
                    <a:srgbClr val="002060"/>
                  </a:solidFill>
                </a:rPr>
                <a:t>Water Management</a:t>
              </a:r>
            </a:p>
            <a:p>
              <a:pPr marL="114300" lvl="1" indent="-114300" algn="ctr" defTabSz="533400">
                <a:lnSpc>
                  <a:spcPct val="90000"/>
                </a:lnSpc>
                <a:spcAft>
                  <a:spcPct val="15000"/>
                </a:spcAft>
                <a:buFontTx/>
                <a:buChar char="••"/>
                <a:defRPr/>
              </a:pPr>
              <a:r>
                <a:rPr lang="en-US" sz="1200" b="1" dirty="0">
                  <a:solidFill>
                    <a:srgbClr val="002060"/>
                  </a:solidFill>
                </a:rPr>
                <a:t>-----------</a:t>
              </a:r>
            </a:p>
          </p:txBody>
        </p:sp>
      </p:grpSp>
      <p:grpSp>
        <p:nvGrpSpPr>
          <p:cNvPr id="13" name="Group 31"/>
          <p:cNvGrpSpPr>
            <a:grpSpLocks/>
          </p:cNvGrpSpPr>
          <p:nvPr/>
        </p:nvGrpSpPr>
        <p:grpSpPr bwMode="auto">
          <a:xfrm rot="1853038">
            <a:off x="6232525" y="1149350"/>
            <a:ext cx="2735263" cy="1439863"/>
            <a:chOff x="864096" y="3960445"/>
            <a:chExt cx="2477800" cy="1209040"/>
          </a:xfrm>
        </p:grpSpPr>
        <p:sp>
          <p:nvSpPr>
            <p:cNvPr id="33" name="Oval 32"/>
            <p:cNvSpPr/>
            <p:nvPr/>
          </p:nvSpPr>
          <p:spPr>
            <a:xfrm>
              <a:off x="864096" y="3960445"/>
              <a:ext cx="2477800" cy="1209040"/>
            </a:xfrm>
            <a:prstGeom prst="ellipse">
              <a:avLst/>
            </a:prstGeom>
            <a:ln>
              <a:solidFill>
                <a:srgbClr val="FF0000"/>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Oval 4"/>
            <p:cNvSpPr/>
            <p:nvPr/>
          </p:nvSpPr>
          <p:spPr>
            <a:xfrm>
              <a:off x="1223044" y="4133236"/>
              <a:ext cx="2050692" cy="854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9058" tIns="0" rIns="0" bIns="0" spcCol="1270"/>
            <a:lstStyle/>
            <a:p>
              <a:pPr defTabSz="533400">
                <a:lnSpc>
                  <a:spcPct val="90000"/>
                </a:lnSpc>
                <a:spcAft>
                  <a:spcPct val="35000"/>
                </a:spcAft>
                <a:defRPr/>
              </a:pPr>
              <a:r>
                <a:rPr lang="en-US" sz="1200" b="1" u="sng" dirty="0">
                  <a:solidFill>
                    <a:srgbClr val="002060"/>
                  </a:solidFill>
                </a:rPr>
                <a:t>HYDRO-GOVERNANCE</a:t>
              </a:r>
            </a:p>
            <a:p>
              <a:pPr marL="114300" lvl="1" indent="-114300" defTabSz="533400">
                <a:lnSpc>
                  <a:spcPct val="90000"/>
                </a:lnSpc>
                <a:spcAft>
                  <a:spcPct val="15000"/>
                </a:spcAft>
                <a:buFontTx/>
                <a:buChar char="••"/>
                <a:defRPr/>
              </a:pPr>
              <a:r>
                <a:rPr lang="en-US" sz="1200" b="1" dirty="0">
                  <a:solidFill>
                    <a:srgbClr val="002060"/>
                  </a:solidFill>
                </a:rPr>
                <a:t>Political Decision Making</a:t>
              </a:r>
            </a:p>
            <a:p>
              <a:pPr marL="114300" lvl="1" indent="-114300" defTabSz="533400">
                <a:lnSpc>
                  <a:spcPct val="90000"/>
                </a:lnSpc>
                <a:spcAft>
                  <a:spcPct val="15000"/>
                </a:spcAft>
                <a:buFontTx/>
                <a:buChar char="••"/>
                <a:defRPr/>
              </a:pPr>
              <a:r>
                <a:rPr lang="en-US" sz="1200" b="1" dirty="0">
                  <a:solidFill>
                    <a:srgbClr val="002060"/>
                  </a:solidFill>
                </a:rPr>
                <a:t>Consultation</a:t>
              </a:r>
            </a:p>
            <a:p>
              <a:pPr marL="114300" lvl="1" indent="-114300" defTabSz="533400">
                <a:lnSpc>
                  <a:spcPct val="90000"/>
                </a:lnSpc>
                <a:spcAft>
                  <a:spcPct val="15000"/>
                </a:spcAft>
                <a:buFontTx/>
                <a:buChar char="••"/>
                <a:defRPr/>
              </a:pPr>
              <a:r>
                <a:rPr lang="en-US" sz="1200" b="1" dirty="0">
                  <a:solidFill>
                    <a:srgbClr val="002060"/>
                  </a:solidFill>
                </a:rPr>
                <a:t>Social  Interaction</a:t>
              </a:r>
            </a:p>
            <a:p>
              <a:pPr marL="114300" lvl="1" indent="-114300" defTabSz="533400">
                <a:lnSpc>
                  <a:spcPct val="90000"/>
                </a:lnSpc>
                <a:spcAft>
                  <a:spcPct val="15000"/>
                </a:spcAft>
                <a:buFontTx/>
                <a:buChar char="••"/>
                <a:defRPr/>
              </a:pPr>
              <a:r>
                <a:rPr lang="en-US" sz="1200" b="1" dirty="0">
                  <a:solidFill>
                    <a:srgbClr val="002060"/>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4"/>
          <p:cNvGrpSpPr/>
          <p:nvPr/>
        </p:nvGrpSpPr>
        <p:grpSpPr>
          <a:xfrm>
            <a:off x="698741" y="0"/>
            <a:ext cx="7815698" cy="6573985"/>
            <a:chOff x="2767004" y="1154417"/>
            <a:chExt cx="8585580" cy="5419568"/>
          </a:xfrm>
        </p:grpSpPr>
        <p:graphicFrame>
          <p:nvGraphicFramePr>
            <p:cNvPr id="4" name="Diagram 3"/>
            <p:cNvGraphicFramePr/>
            <p:nvPr>
              <p:extLst/>
            </p:nvPr>
          </p:nvGraphicFramePr>
          <p:xfrm>
            <a:off x="2767004" y="1700808"/>
            <a:ext cx="8585580" cy="4437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ircular Arrow 7"/>
            <p:cNvSpPr/>
            <p:nvPr/>
          </p:nvSpPr>
          <p:spPr>
            <a:xfrm rot="982446">
              <a:off x="5940038" y="1684128"/>
              <a:ext cx="4128347" cy="4085239"/>
            </a:xfrm>
            <a:prstGeom prst="circularArrow">
              <a:avLst>
                <a:gd name="adj1" fmla="val 3765"/>
                <a:gd name="adj2" fmla="val 234924"/>
                <a:gd name="adj3" fmla="val 19826556"/>
                <a:gd name="adj4" fmla="val 18605936"/>
                <a:gd name="adj5" fmla="val 4392"/>
              </a:avLst>
            </a:prstGeom>
            <a:noFill/>
            <a:ln>
              <a:solidFill>
                <a:schemeClr val="tx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Circular Arrow 8"/>
            <p:cNvSpPr/>
            <p:nvPr/>
          </p:nvSpPr>
          <p:spPr>
            <a:xfrm rot="5695510">
              <a:off x="5370663" y="2497718"/>
              <a:ext cx="4077950" cy="4074583"/>
            </a:xfrm>
            <a:prstGeom prst="circularArrow">
              <a:avLst>
                <a:gd name="adj1" fmla="val 3765"/>
                <a:gd name="adj2" fmla="val 234924"/>
                <a:gd name="adj3" fmla="val 19826556"/>
                <a:gd name="adj4" fmla="val 18605936"/>
                <a:gd name="adj5" fmla="val 4392"/>
              </a:avLst>
            </a:prstGeom>
            <a:noFill/>
            <a:ln>
              <a:solidFill>
                <a:schemeClr val="tx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Circular Arrow 9"/>
            <p:cNvSpPr/>
            <p:nvPr/>
          </p:nvSpPr>
          <p:spPr>
            <a:xfrm rot="14953393">
              <a:off x="4095454" y="1851513"/>
              <a:ext cx="4188762" cy="4156685"/>
            </a:xfrm>
            <a:prstGeom prst="circularArrow">
              <a:avLst>
                <a:gd name="adj1" fmla="val 3765"/>
                <a:gd name="adj2" fmla="val 234924"/>
                <a:gd name="adj3" fmla="val 19826556"/>
                <a:gd name="adj4" fmla="val 18605936"/>
                <a:gd name="adj5" fmla="val 4392"/>
              </a:avLst>
            </a:prstGeom>
            <a:noFill/>
            <a:ln>
              <a:solidFill>
                <a:schemeClr val="tx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Circular Arrow 10"/>
            <p:cNvSpPr/>
            <p:nvPr/>
          </p:nvSpPr>
          <p:spPr>
            <a:xfrm rot="18988435">
              <a:off x="4793335" y="1154417"/>
              <a:ext cx="4189026" cy="3991358"/>
            </a:xfrm>
            <a:prstGeom prst="circularArrow">
              <a:avLst>
                <a:gd name="adj1" fmla="val 3765"/>
                <a:gd name="adj2" fmla="val 234924"/>
                <a:gd name="adj3" fmla="val 19826556"/>
                <a:gd name="adj4" fmla="val 18605936"/>
                <a:gd name="adj5" fmla="val 4392"/>
              </a:avLst>
            </a:prstGeom>
            <a:noFill/>
            <a:ln>
              <a:solidFill>
                <a:schemeClr val="tx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Circular Arrow 11"/>
            <p:cNvSpPr/>
            <p:nvPr/>
          </p:nvSpPr>
          <p:spPr>
            <a:xfrm rot="9205285">
              <a:off x="4605973" y="2866913"/>
              <a:ext cx="3472716" cy="3536156"/>
            </a:xfrm>
            <a:prstGeom prst="circularArrow">
              <a:avLst>
                <a:gd name="adj1" fmla="val 3765"/>
                <a:gd name="adj2" fmla="val 398269"/>
                <a:gd name="adj3" fmla="val 19826556"/>
                <a:gd name="adj4" fmla="val 18605936"/>
                <a:gd name="adj5" fmla="val 4392"/>
              </a:avLst>
            </a:prstGeom>
            <a:noFill/>
            <a:ln>
              <a:solidFill>
                <a:schemeClr val="tx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spTree>
    <p:extLst>
      <p:ext uri="{BB962C8B-B14F-4D97-AF65-F5344CB8AC3E}">
        <p14:creationId xmlns="" xmlns:p14="http://schemas.microsoft.com/office/powerpoint/2010/main" val="1867224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rot="20717916">
            <a:off x="2119101" y="1548643"/>
            <a:ext cx="5987006" cy="792000"/>
          </a:xfrm>
        </p:spPr>
        <p:txBody>
          <a:bodyPr>
            <a:normAutofit fontScale="90000"/>
          </a:bodyPr>
          <a:lstStyle/>
          <a:p>
            <a:r>
              <a:rPr lang="en-US" sz="3200" dirty="0" smtClean="0"/>
              <a:t>From Conflict to Active Collaboration</a:t>
            </a:r>
            <a:endParaRPr lang="en-US" sz="3200" dirty="0"/>
          </a:p>
        </p:txBody>
      </p:sp>
      <p:graphicFrame>
        <p:nvGraphicFramePr>
          <p:cNvPr id="6" name="Diagram 5"/>
          <p:cNvGraphicFramePr/>
          <p:nvPr>
            <p:extLst/>
          </p:nvPr>
        </p:nvGraphicFramePr>
        <p:xfrm>
          <a:off x="845389" y="845389"/>
          <a:ext cx="7858664" cy="5633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020800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4294967295"/>
          </p:nvPr>
        </p:nvSpPr>
        <p:spPr bwMode="auto">
          <a:xfrm>
            <a:off x="6553200" y="6242050"/>
            <a:ext cx="2130425" cy="474663"/>
          </a:xfrm>
          <a:prstGeom prst="rect">
            <a:avLst/>
          </a:prstGeom>
          <a:noFill/>
          <a:ln>
            <a:miter lim="800000"/>
            <a:headEnd/>
            <a:tailEnd/>
          </a:ln>
        </p:spPr>
        <p:txBody>
          <a:bodyPr/>
          <a:lstStyle/>
          <a:p>
            <a:fld id="{7DF98F91-F747-4138-A6D5-77FB88F095AD}" type="slidenum">
              <a:rPr lang="el-GR"/>
              <a:pPr/>
              <a:t>22</a:t>
            </a:fld>
            <a:endParaRPr lang="el-GR"/>
          </a:p>
        </p:txBody>
      </p:sp>
      <p:sp>
        <p:nvSpPr>
          <p:cNvPr id="31750" name="Rectangle 4"/>
          <p:cNvSpPr>
            <a:spLocks noGrp="1" noChangeArrowheads="1"/>
          </p:cNvSpPr>
          <p:nvPr>
            <p:ph type="body" idx="1"/>
          </p:nvPr>
        </p:nvSpPr>
        <p:spPr>
          <a:xfrm>
            <a:off x="323850" y="2147977"/>
            <a:ext cx="8496300" cy="1857286"/>
          </a:xfrm>
          <a:noFill/>
          <a:ln w="34925" cap="flat">
            <a:solidFill>
              <a:schemeClr val="tx1"/>
            </a:solidFill>
            <a:prstDash val="dash"/>
          </a:ln>
        </p:spPr>
        <p:txBody>
          <a:bodyPr>
            <a:normAutofit/>
          </a:bodyPr>
          <a:lstStyle/>
          <a:p>
            <a:pPr algn="ctr">
              <a:buFont typeface="Wingdings" pitchFamily="2" charset="2"/>
              <a:buNone/>
            </a:pPr>
            <a:r>
              <a:rPr lang="en-US" sz="4000" b="1" dirty="0" smtClean="0">
                <a:solidFill>
                  <a:srgbClr val="FF0000"/>
                </a:solidFill>
              </a:rPr>
              <a:t>Special Secretariat for Water</a:t>
            </a:r>
            <a:endParaRPr lang="en-US" sz="4000" b="1" dirty="0" smtClean="0">
              <a:solidFill>
                <a:srgbClr val="FF0000"/>
              </a:solidFill>
            </a:endParaRPr>
          </a:p>
          <a:p>
            <a:pPr algn="ctr">
              <a:buFont typeface="Wingdings" pitchFamily="2" charset="2"/>
              <a:buNone/>
            </a:pPr>
            <a:r>
              <a:rPr lang="en-US" sz="4000" b="1" dirty="0" smtClean="0">
                <a:solidFill>
                  <a:srgbClr val="FF0000"/>
                </a:solidFill>
              </a:rPr>
              <a:t>Strategic </a:t>
            </a:r>
            <a:r>
              <a:rPr lang="en-US" sz="4000" b="1" dirty="0" smtClean="0">
                <a:solidFill>
                  <a:srgbClr val="FF0000"/>
                </a:solidFill>
              </a:rPr>
              <a:t>Activities </a:t>
            </a:r>
            <a:r>
              <a:rPr lang="en-US" sz="4000" b="1" dirty="0" smtClean="0">
                <a:solidFill>
                  <a:srgbClr val="FF0000"/>
                </a:solidFill>
              </a:rPr>
              <a:t>&amp; Initiatives</a:t>
            </a:r>
          </a:p>
          <a:p>
            <a:endParaRPr lang="el-GR" sz="4000"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0" name="Rectangle 13"/>
          <p:cNvSpPr>
            <a:spLocks noChangeArrowheads="1"/>
          </p:cNvSpPr>
          <p:nvPr/>
        </p:nvSpPr>
        <p:spPr bwMode="auto">
          <a:xfrm>
            <a:off x="4211638" y="5229225"/>
            <a:ext cx="431800" cy="863600"/>
          </a:xfrm>
          <a:prstGeom prst="rect">
            <a:avLst/>
          </a:prstGeom>
          <a:solidFill>
            <a:srgbClr val="FFFFFF"/>
          </a:solidFill>
          <a:ln w="9525">
            <a:noFill/>
            <a:miter lim="800000"/>
            <a:headEnd/>
            <a:tailEnd/>
          </a:ln>
        </p:spPr>
        <p:txBody>
          <a:bodyPr wrap="none" anchor="ctr"/>
          <a:lstStyle/>
          <a:p>
            <a:endParaRPr lang="en-GB"/>
          </a:p>
        </p:txBody>
      </p:sp>
      <p:sp>
        <p:nvSpPr>
          <p:cNvPr id="27650" name="Rectangle 69"/>
          <p:cNvSpPr>
            <a:spLocks noGrp="1" noChangeArrowheads="1"/>
          </p:cNvSpPr>
          <p:nvPr>
            <p:ph type="dt" sz="quarter" idx="4294967295"/>
          </p:nvPr>
        </p:nvSpPr>
        <p:spPr>
          <a:xfrm>
            <a:off x="455613" y="6242050"/>
            <a:ext cx="2130425" cy="474663"/>
          </a:xfrm>
          <a:noFill/>
        </p:spPr>
        <p:txBody>
          <a:bodyPr/>
          <a:lstStyle/>
          <a:p>
            <a:fld id="{E3FCA4F3-0E94-400D-83CA-769E6A5BC4DE}" type="datetime1">
              <a:rPr lang="en-GB" smtClean="0"/>
              <a:pPr/>
              <a:t>31/10/2019</a:t>
            </a:fld>
            <a:endParaRPr lang="el-GR" smtClean="0"/>
          </a:p>
        </p:txBody>
      </p:sp>
      <p:sp>
        <p:nvSpPr>
          <p:cNvPr id="27651" name="Rectangle 71"/>
          <p:cNvSpPr>
            <a:spLocks noGrp="1" noChangeArrowheads="1"/>
          </p:cNvSpPr>
          <p:nvPr>
            <p:ph type="sldNum" sz="quarter" idx="4294967295"/>
          </p:nvPr>
        </p:nvSpPr>
        <p:spPr bwMode="auto">
          <a:xfrm>
            <a:off x="6553200" y="6242050"/>
            <a:ext cx="2130425" cy="474663"/>
          </a:xfrm>
          <a:prstGeom prst="rect">
            <a:avLst/>
          </a:prstGeom>
          <a:noFill/>
          <a:ln>
            <a:miter lim="800000"/>
            <a:headEnd/>
            <a:tailEnd/>
          </a:ln>
        </p:spPr>
        <p:txBody>
          <a:bodyPr/>
          <a:lstStyle/>
          <a:p>
            <a:fld id="{1B4086F3-02A3-4E04-BE50-9C0258A5D3D0}" type="slidenum">
              <a:rPr lang="el-GR"/>
              <a:pPr/>
              <a:t>23</a:t>
            </a:fld>
            <a:endParaRPr lang="el-GR"/>
          </a:p>
        </p:txBody>
      </p:sp>
      <p:pic>
        <p:nvPicPr>
          <p:cNvPr id="27652" name="0 - Εικόνα" descr="Barette Partenaires 7.jpg"/>
          <p:cNvPicPr>
            <a:picLocks noChangeAspect="1" noChangeArrowheads="1"/>
          </p:cNvPicPr>
          <p:nvPr/>
        </p:nvPicPr>
        <p:blipFill>
          <a:blip r:embed="rId2" cstate="print"/>
          <a:srcRect/>
          <a:stretch>
            <a:fillRect/>
          </a:stretch>
        </p:blipFill>
        <p:spPr bwMode="auto">
          <a:xfrm>
            <a:off x="0" y="5778500"/>
            <a:ext cx="9144000" cy="1079500"/>
          </a:xfrm>
          <a:prstGeom prst="rect">
            <a:avLst/>
          </a:prstGeom>
          <a:noFill/>
          <a:ln w="9525">
            <a:noFill/>
            <a:miter lim="800000"/>
            <a:headEnd/>
            <a:tailEnd/>
          </a:ln>
        </p:spPr>
      </p:pic>
      <p:sp>
        <p:nvSpPr>
          <p:cNvPr id="27654" name="Rectangle 4"/>
          <p:cNvSpPr>
            <a:spLocks noGrp="1" noChangeArrowheads="1"/>
          </p:cNvSpPr>
          <p:nvPr>
            <p:ph type="ctrTitle"/>
          </p:nvPr>
        </p:nvSpPr>
        <p:spPr>
          <a:xfrm>
            <a:off x="0" y="584260"/>
            <a:ext cx="9144000" cy="1008063"/>
          </a:xfrm>
        </p:spPr>
        <p:txBody>
          <a:bodyPr>
            <a:normAutofit/>
          </a:bodyPr>
          <a:lstStyle/>
          <a:p>
            <a:pPr algn="ctr"/>
            <a:r>
              <a:rPr lang="en-US" sz="2800" b="1" dirty="0" smtClean="0">
                <a:solidFill>
                  <a:srgbClr val="FF0000"/>
                </a:solidFill>
                <a:latin typeface="Comic Sans MS" pitchFamily="66" charset="0"/>
              </a:rPr>
              <a:t>WATER GOVERNANCE AT </a:t>
            </a:r>
            <a:r>
              <a:rPr lang="en-US" sz="2800" b="1" dirty="0" smtClean="0">
                <a:solidFill>
                  <a:srgbClr val="FF0000"/>
                </a:solidFill>
                <a:latin typeface="Comic Sans MS" pitchFamily="66" charset="0"/>
              </a:rPr>
              <a:t>NATIONAL </a:t>
            </a:r>
            <a:r>
              <a:rPr lang="en-US" sz="2800" b="1" dirty="0" smtClean="0">
                <a:solidFill>
                  <a:srgbClr val="FF0000"/>
                </a:solidFill>
                <a:latin typeface="Comic Sans MS" pitchFamily="66" charset="0"/>
              </a:rPr>
              <a:t>LEVEL</a:t>
            </a:r>
            <a:endParaRPr lang="el-GR" sz="2800" b="1" dirty="0" smtClean="0">
              <a:solidFill>
                <a:srgbClr val="FF0000"/>
              </a:solidFill>
              <a:latin typeface="Comic Sans MS" pitchFamily="66" charset="0"/>
            </a:endParaRPr>
          </a:p>
        </p:txBody>
      </p:sp>
      <p:grpSp>
        <p:nvGrpSpPr>
          <p:cNvPr id="2" name="Group 4"/>
          <p:cNvGrpSpPr>
            <a:grpSpLocks/>
          </p:cNvGrpSpPr>
          <p:nvPr/>
        </p:nvGrpSpPr>
        <p:grpSpPr bwMode="auto">
          <a:xfrm>
            <a:off x="0" y="2133600"/>
            <a:ext cx="9144000" cy="4724400"/>
            <a:chOff x="428625" y="1714500"/>
            <a:chExt cx="8372475" cy="4000500"/>
          </a:xfrm>
        </p:grpSpPr>
        <p:pic>
          <p:nvPicPr>
            <p:cNvPr id="27666" name="Picture 6"/>
            <p:cNvPicPr>
              <a:picLocks noChangeAspect="1" noChangeArrowheads="1"/>
            </p:cNvPicPr>
            <p:nvPr/>
          </p:nvPicPr>
          <p:blipFill>
            <a:blip r:embed="rId3" cstate="print"/>
            <a:srcRect/>
            <a:stretch>
              <a:fillRect/>
            </a:stretch>
          </p:blipFill>
          <p:spPr bwMode="auto">
            <a:xfrm>
              <a:off x="428625" y="1714500"/>
              <a:ext cx="8372475" cy="4000500"/>
            </a:xfrm>
            <a:prstGeom prst="rect">
              <a:avLst/>
            </a:prstGeom>
            <a:noFill/>
            <a:ln w="9525">
              <a:noFill/>
              <a:miter lim="800000"/>
              <a:headEnd/>
              <a:tailEnd/>
            </a:ln>
          </p:spPr>
        </p:pic>
        <p:sp>
          <p:nvSpPr>
            <p:cNvPr id="4" name="TextBox 3"/>
            <p:cNvSpPr txBox="1"/>
            <p:nvPr/>
          </p:nvSpPr>
          <p:spPr>
            <a:xfrm>
              <a:off x="4425297" y="4213469"/>
              <a:ext cx="2272510" cy="1172778"/>
            </a:xfrm>
            <a:prstGeom prst="rect">
              <a:avLst/>
            </a:prstGeom>
            <a:solidFill>
              <a:schemeClr val="accent3"/>
            </a:solidFill>
            <a:ln>
              <a:noFill/>
            </a:ln>
          </p:spPr>
          <p:txBody>
            <a:bodyPr wrap="square">
              <a:spAutoFit/>
            </a:bodyPr>
            <a:lstStyle/>
            <a:p>
              <a:pPr algn="ctr">
                <a:defRPr/>
              </a:pPr>
              <a:r>
                <a:rPr lang="en-US" sz="1400" b="1" dirty="0">
                  <a:solidFill>
                    <a:srgbClr val="FF0000"/>
                  </a:solidFill>
                </a:rPr>
                <a:t>Special </a:t>
              </a:r>
              <a:r>
                <a:rPr lang="en-US" sz="1400" b="1" dirty="0" smtClean="0">
                  <a:solidFill>
                    <a:srgbClr val="FF0000"/>
                  </a:solidFill>
                </a:rPr>
                <a:t>Secretariat for Water (SSW)</a:t>
              </a:r>
              <a:endParaRPr lang="en-US" sz="1400" b="1" dirty="0">
                <a:solidFill>
                  <a:srgbClr val="FF0000"/>
                </a:solidFill>
              </a:endParaRPr>
            </a:p>
            <a:p>
              <a:pPr algn="ctr">
                <a:defRPr/>
              </a:pPr>
              <a:endParaRPr lang="en-US" sz="1400" b="1" dirty="0">
                <a:solidFill>
                  <a:srgbClr val="FF0000"/>
                </a:solidFill>
              </a:endParaRPr>
            </a:p>
            <a:p>
              <a:pPr algn="ctr">
                <a:defRPr/>
              </a:pPr>
              <a:r>
                <a:rPr lang="en-US" sz="1400" b="1" dirty="0">
                  <a:solidFill>
                    <a:srgbClr val="002060"/>
                  </a:solidFill>
                </a:rPr>
                <a:t>Ministry for Environment &amp; Energy</a:t>
              </a:r>
            </a:p>
            <a:p>
              <a:pPr algn="ctr">
                <a:defRPr/>
              </a:pPr>
              <a:endParaRPr lang="en-US" sz="1400" b="1" dirty="0">
                <a:solidFill>
                  <a:srgbClr val="002060"/>
                </a:solidFill>
              </a:endParaRPr>
            </a:p>
          </p:txBody>
        </p:sp>
      </p:grpSp>
      <p:sp>
        <p:nvSpPr>
          <p:cNvPr id="27656" name="Rectangle 9"/>
          <p:cNvSpPr>
            <a:spLocks noChangeArrowheads="1"/>
          </p:cNvSpPr>
          <p:nvPr/>
        </p:nvSpPr>
        <p:spPr bwMode="auto">
          <a:xfrm>
            <a:off x="4140200" y="3716338"/>
            <a:ext cx="2592388" cy="720725"/>
          </a:xfrm>
          <a:prstGeom prst="rect">
            <a:avLst/>
          </a:prstGeom>
          <a:solidFill>
            <a:srgbClr val="FFFFFF"/>
          </a:solidFill>
          <a:ln w="9525">
            <a:noFill/>
            <a:miter lim="800000"/>
            <a:headEnd/>
            <a:tailEnd/>
          </a:ln>
        </p:spPr>
        <p:txBody>
          <a:bodyPr wrap="none" anchor="ctr"/>
          <a:lstStyle/>
          <a:p>
            <a:pPr algn="ctr"/>
            <a:r>
              <a:rPr lang="en-US" sz="1400" b="1" dirty="0">
                <a:solidFill>
                  <a:srgbClr val="000066"/>
                </a:solidFill>
              </a:rPr>
              <a:t>National </a:t>
            </a:r>
            <a:r>
              <a:rPr lang="en-US" sz="1400" b="1" dirty="0" smtClean="0">
                <a:solidFill>
                  <a:srgbClr val="000066"/>
                </a:solidFill>
              </a:rPr>
              <a:t>Water Commission</a:t>
            </a:r>
          </a:p>
          <a:p>
            <a:pPr algn="ctr"/>
            <a:r>
              <a:rPr lang="en-US" sz="1400" dirty="0" smtClean="0">
                <a:solidFill>
                  <a:srgbClr val="000066"/>
                </a:solidFill>
              </a:rPr>
              <a:t>(Inter-Ministerial Decision Making</a:t>
            </a:r>
            <a:r>
              <a:rPr lang="en-US" sz="1400" b="1" dirty="0" smtClean="0">
                <a:solidFill>
                  <a:srgbClr val="000066"/>
                </a:solidFill>
              </a:rPr>
              <a:t>)</a:t>
            </a:r>
            <a:endParaRPr lang="el-GR" sz="1400" b="1" dirty="0">
              <a:solidFill>
                <a:srgbClr val="000066"/>
              </a:solidFill>
            </a:endParaRPr>
          </a:p>
        </p:txBody>
      </p:sp>
      <p:sp>
        <p:nvSpPr>
          <p:cNvPr id="27657" name="Rectangle 10"/>
          <p:cNvSpPr>
            <a:spLocks noChangeArrowheads="1"/>
          </p:cNvSpPr>
          <p:nvPr/>
        </p:nvSpPr>
        <p:spPr bwMode="auto">
          <a:xfrm>
            <a:off x="4067175" y="2565400"/>
            <a:ext cx="2665413" cy="576263"/>
          </a:xfrm>
          <a:prstGeom prst="rect">
            <a:avLst/>
          </a:prstGeom>
          <a:solidFill>
            <a:srgbClr val="FFFFFF"/>
          </a:solidFill>
          <a:ln w="9525">
            <a:solidFill>
              <a:schemeClr val="bg1"/>
            </a:solidFill>
            <a:miter lim="800000"/>
            <a:headEnd/>
            <a:tailEnd/>
          </a:ln>
        </p:spPr>
        <p:txBody>
          <a:bodyPr wrap="none" anchor="ctr"/>
          <a:lstStyle/>
          <a:p>
            <a:pPr algn="ctr"/>
            <a:r>
              <a:rPr lang="en-US" sz="1400" b="1" dirty="0">
                <a:solidFill>
                  <a:srgbClr val="000066"/>
                </a:solidFill>
              </a:rPr>
              <a:t>National </a:t>
            </a:r>
            <a:r>
              <a:rPr lang="en-US" sz="1400" b="1" dirty="0" smtClean="0">
                <a:solidFill>
                  <a:srgbClr val="000066"/>
                </a:solidFill>
              </a:rPr>
              <a:t>Water Council</a:t>
            </a:r>
          </a:p>
          <a:p>
            <a:pPr algn="ctr"/>
            <a:r>
              <a:rPr lang="en-US" sz="1400" dirty="0" smtClean="0">
                <a:solidFill>
                  <a:srgbClr val="000066"/>
                </a:solidFill>
              </a:rPr>
              <a:t>(Advisory, Civil Society, NGOs)</a:t>
            </a:r>
            <a:endParaRPr lang="el-GR" sz="1400" dirty="0">
              <a:solidFill>
                <a:srgbClr val="000066"/>
              </a:solidFill>
            </a:endParaRPr>
          </a:p>
        </p:txBody>
      </p:sp>
      <p:sp>
        <p:nvSpPr>
          <p:cNvPr id="27658" name="Rectangle 11"/>
          <p:cNvSpPr>
            <a:spLocks noChangeArrowheads="1"/>
          </p:cNvSpPr>
          <p:nvPr/>
        </p:nvSpPr>
        <p:spPr bwMode="auto">
          <a:xfrm>
            <a:off x="7092950" y="5013325"/>
            <a:ext cx="2051050" cy="1295400"/>
          </a:xfrm>
          <a:prstGeom prst="rect">
            <a:avLst/>
          </a:prstGeom>
          <a:solidFill>
            <a:srgbClr val="FFFFFF"/>
          </a:solidFill>
          <a:ln w="15875">
            <a:solidFill>
              <a:srgbClr val="000066"/>
            </a:solidFill>
            <a:prstDash val="dash"/>
            <a:miter lim="800000"/>
            <a:headEnd/>
            <a:tailEnd/>
          </a:ln>
        </p:spPr>
        <p:txBody>
          <a:bodyPr wrap="none" anchor="ctr"/>
          <a:lstStyle/>
          <a:p>
            <a:pPr algn="ctr"/>
            <a:r>
              <a:rPr lang="en-US" sz="1400" b="1" dirty="0">
                <a:solidFill>
                  <a:srgbClr val="000066"/>
                </a:solidFill>
              </a:rPr>
              <a:t>Inter-Ministerial</a:t>
            </a:r>
          </a:p>
          <a:p>
            <a:pPr algn="ctr"/>
            <a:r>
              <a:rPr lang="en-US" sz="1400" b="1" dirty="0" smtClean="0">
                <a:solidFill>
                  <a:srgbClr val="000066"/>
                </a:solidFill>
              </a:rPr>
              <a:t>Advisory</a:t>
            </a:r>
            <a:endParaRPr lang="en-US" sz="1400" b="1" dirty="0">
              <a:solidFill>
                <a:srgbClr val="000066"/>
              </a:solidFill>
            </a:endParaRPr>
          </a:p>
          <a:p>
            <a:pPr algn="ctr"/>
            <a:r>
              <a:rPr lang="en-US" sz="1400" b="1" dirty="0" smtClean="0">
                <a:solidFill>
                  <a:srgbClr val="000066"/>
                </a:solidFill>
              </a:rPr>
              <a:t>Commission</a:t>
            </a:r>
            <a:endParaRPr lang="el-GR" sz="1400" b="1" dirty="0">
              <a:solidFill>
                <a:srgbClr val="000066"/>
              </a:solidFill>
            </a:endParaRPr>
          </a:p>
        </p:txBody>
      </p:sp>
      <p:sp>
        <p:nvSpPr>
          <p:cNvPr id="27659" name="Rectangle 12"/>
          <p:cNvSpPr>
            <a:spLocks noChangeArrowheads="1"/>
          </p:cNvSpPr>
          <p:nvPr/>
        </p:nvSpPr>
        <p:spPr bwMode="auto">
          <a:xfrm>
            <a:off x="1835150" y="2636838"/>
            <a:ext cx="1152525" cy="503237"/>
          </a:xfrm>
          <a:prstGeom prst="rect">
            <a:avLst/>
          </a:prstGeom>
          <a:solidFill>
            <a:srgbClr val="FFFFFF"/>
          </a:solidFill>
          <a:ln w="9525">
            <a:solidFill>
              <a:schemeClr val="bg1"/>
            </a:solidFill>
            <a:miter lim="800000"/>
            <a:headEnd/>
            <a:tailEnd/>
          </a:ln>
        </p:spPr>
        <p:txBody>
          <a:bodyPr wrap="none" anchor="ctr"/>
          <a:lstStyle/>
          <a:p>
            <a:pPr algn="ctr"/>
            <a:r>
              <a:rPr lang="en-US" sz="1400" b="1">
                <a:solidFill>
                  <a:srgbClr val="000066"/>
                </a:solidFill>
              </a:rPr>
              <a:t>Parliament</a:t>
            </a:r>
            <a:endParaRPr lang="el-GR" sz="1400" b="1">
              <a:solidFill>
                <a:srgbClr val="000066"/>
              </a:solidFill>
            </a:endParaRPr>
          </a:p>
        </p:txBody>
      </p:sp>
      <p:sp>
        <p:nvSpPr>
          <p:cNvPr id="22542" name="Rectangle 14"/>
          <p:cNvSpPr>
            <a:spLocks noChangeArrowheads="1"/>
          </p:cNvSpPr>
          <p:nvPr/>
        </p:nvSpPr>
        <p:spPr bwMode="auto">
          <a:xfrm>
            <a:off x="6366295" y="2205038"/>
            <a:ext cx="2777706" cy="288000"/>
          </a:xfrm>
          <a:prstGeom prst="rect">
            <a:avLst/>
          </a:prstGeom>
          <a:solidFill>
            <a:srgbClr val="FFFFCC"/>
          </a:solidFill>
          <a:ln w="9525">
            <a:noFill/>
            <a:miter lim="800000"/>
            <a:headEnd/>
            <a:tailEnd/>
          </a:ln>
          <a:effectLst/>
        </p:spPr>
        <p:txBody>
          <a:bodyPr wrap="none" anchor="ctr"/>
          <a:lstStyle/>
          <a:p>
            <a:pPr algn="ctr">
              <a:defRPr/>
            </a:pPr>
            <a:endParaRPr lang="en-US" sz="1800" b="1" dirty="0">
              <a:solidFill>
                <a:srgbClr val="FF0000"/>
              </a:solidFill>
              <a:effectLst>
                <a:outerShdw blurRad="38100" dist="38100" dir="2700000" algn="tl">
                  <a:srgbClr val="000000"/>
                </a:outerShdw>
              </a:effectLst>
            </a:endParaRPr>
          </a:p>
          <a:p>
            <a:pPr algn="ctr">
              <a:defRPr/>
            </a:pPr>
            <a:r>
              <a:rPr lang="en-US" sz="1800" b="1" dirty="0">
                <a:solidFill>
                  <a:srgbClr val="FF0000"/>
                </a:solidFill>
                <a:effectLst>
                  <a:outerShdw blurRad="38100" dist="38100" dir="2700000" algn="tl">
                    <a:srgbClr val="000000"/>
                  </a:outerShdw>
                </a:effectLst>
              </a:rPr>
              <a:t>National Strategic </a:t>
            </a:r>
            <a:r>
              <a:rPr lang="en-US" sz="1800" b="1" dirty="0" smtClean="0">
                <a:solidFill>
                  <a:srgbClr val="FF0000"/>
                </a:solidFill>
                <a:effectLst>
                  <a:outerShdw blurRad="38100" dist="38100" dir="2700000" algn="tl">
                    <a:srgbClr val="000000"/>
                  </a:outerShdw>
                </a:effectLst>
              </a:rPr>
              <a:t>Level</a:t>
            </a:r>
            <a:endParaRPr lang="el-GR" sz="1800" b="1" dirty="0">
              <a:solidFill>
                <a:srgbClr val="FF0000"/>
              </a:solidFill>
              <a:effectLst>
                <a:outerShdw blurRad="38100" dist="38100" dir="2700000" algn="tl">
                  <a:srgbClr val="000000"/>
                </a:outerShdw>
              </a:effectLst>
            </a:endParaRPr>
          </a:p>
          <a:p>
            <a:pPr algn="ctr">
              <a:defRPr/>
            </a:pPr>
            <a:r>
              <a:rPr lang="en-US" sz="1800" b="1" dirty="0">
                <a:solidFill>
                  <a:srgbClr val="FF0000"/>
                </a:solidFill>
                <a:effectLst>
                  <a:outerShdw blurRad="38100" dist="38100" dir="2700000" algn="tl">
                    <a:srgbClr val="000000"/>
                  </a:outerShdw>
                </a:effectLst>
              </a:rPr>
              <a:t>Central Government</a:t>
            </a:r>
          </a:p>
        </p:txBody>
      </p:sp>
      <p:sp>
        <p:nvSpPr>
          <p:cNvPr id="16" name="Up Arrow 15"/>
          <p:cNvSpPr/>
          <p:nvPr/>
        </p:nvSpPr>
        <p:spPr>
          <a:xfrm>
            <a:off x="5435600" y="4581525"/>
            <a:ext cx="288925" cy="36036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Up Arrow 16"/>
          <p:cNvSpPr/>
          <p:nvPr/>
        </p:nvSpPr>
        <p:spPr>
          <a:xfrm>
            <a:off x="4846578" y="3221727"/>
            <a:ext cx="287337" cy="36036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Left-Right Arrow 17"/>
          <p:cNvSpPr/>
          <p:nvPr/>
        </p:nvSpPr>
        <p:spPr>
          <a:xfrm>
            <a:off x="6659563" y="5805488"/>
            <a:ext cx="649287" cy="21590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Left Arrow 18"/>
          <p:cNvSpPr/>
          <p:nvPr/>
        </p:nvSpPr>
        <p:spPr>
          <a:xfrm rot="1791939">
            <a:off x="2971548" y="3058323"/>
            <a:ext cx="1486870" cy="28733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Oval 19"/>
          <p:cNvSpPr/>
          <p:nvPr/>
        </p:nvSpPr>
        <p:spPr>
          <a:xfrm>
            <a:off x="4526202" y="4857810"/>
            <a:ext cx="2232025" cy="863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Up Arrow 23"/>
          <p:cNvSpPr/>
          <p:nvPr/>
        </p:nvSpPr>
        <p:spPr>
          <a:xfrm rot="10800000">
            <a:off x="5605703" y="3213098"/>
            <a:ext cx="287337" cy="38411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r="7944"/>
          <a:stretch>
            <a:fillRect/>
          </a:stretch>
        </p:blipFill>
        <p:spPr bwMode="auto">
          <a:xfrm>
            <a:off x="2339975" y="1133475"/>
            <a:ext cx="6804025" cy="5724525"/>
          </a:xfrm>
          <a:prstGeom prst="rect">
            <a:avLst/>
          </a:prstGeom>
          <a:noFill/>
          <a:ln w="9525">
            <a:noFill/>
            <a:miter lim="800000"/>
            <a:headEnd/>
            <a:tailEnd/>
          </a:ln>
        </p:spPr>
      </p:pic>
      <p:sp>
        <p:nvSpPr>
          <p:cNvPr id="15363" name="TextBox 2"/>
          <p:cNvSpPr txBox="1">
            <a:spLocks noChangeArrowheads="1"/>
          </p:cNvSpPr>
          <p:nvPr/>
        </p:nvSpPr>
        <p:spPr bwMode="auto">
          <a:xfrm>
            <a:off x="-1" y="0"/>
            <a:ext cx="6090249" cy="1446550"/>
          </a:xfrm>
          <a:prstGeom prst="rect">
            <a:avLst/>
          </a:prstGeom>
          <a:noFill/>
          <a:ln w="9525">
            <a:noFill/>
            <a:miter lim="800000"/>
            <a:headEnd/>
            <a:tailEnd/>
          </a:ln>
        </p:spPr>
        <p:txBody>
          <a:bodyPr wrap="square">
            <a:spAutoFit/>
          </a:bodyPr>
          <a:lstStyle/>
          <a:p>
            <a:pPr algn="ctr"/>
            <a:r>
              <a:rPr lang="fr-FR" sz="2400" b="1" dirty="0" smtClean="0">
                <a:solidFill>
                  <a:srgbClr val="FF0000"/>
                </a:solidFill>
                <a:latin typeface="Comic Sans MS" pitchFamily="66" charset="0"/>
              </a:rPr>
              <a:t>WATER </a:t>
            </a:r>
            <a:r>
              <a:rPr lang="fr-FR" sz="2400" b="1" dirty="0" smtClean="0">
                <a:solidFill>
                  <a:srgbClr val="FF0000"/>
                </a:solidFill>
                <a:latin typeface="Comic Sans MS" pitchFamily="66" charset="0"/>
              </a:rPr>
              <a:t>IN GREECE</a:t>
            </a:r>
          </a:p>
          <a:p>
            <a:pPr algn="ctr"/>
            <a:r>
              <a:rPr lang="fr-FR" sz="2400" b="1" dirty="0" smtClean="0">
                <a:solidFill>
                  <a:srgbClr val="FF0000"/>
                </a:solidFill>
                <a:latin typeface="Comic Sans MS" pitchFamily="66" charset="0"/>
              </a:rPr>
              <a:t>HIGH </a:t>
            </a:r>
            <a:r>
              <a:rPr lang="fr-FR" sz="2400" b="1" dirty="0" smtClean="0">
                <a:solidFill>
                  <a:srgbClr val="FF0000"/>
                </a:solidFill>
                <a:latin typeface="Comic Sans MS" pitchFamily="66" charset="0"/>
              </a:rPr>
              <a:t>HYDROLOGICALVARIABILITY</a:t>
            </a:r>
            <a:endParaRPr lang="fr-FR" sz="2400" b="1" dirty="0">
              <a:solidFill>
                <a:srgbClr val="FF0000"/>
              </a:solidFill>
              <a:latin typeface="Comic Sans MS" pitchFamily="66" charset="0"/>
            </a:endParaRPr>
          </a:p>
          <a:p>
            <a:r>
              <a:rPr lang="el-GR" sz="2000" b="1" dirty="0">
                <a:solidFill>
                  <a:srgbClr val="00B0F0"/>
                </a:solidFill>
                <a:latin typeface="Comic Sans MS" pitchFamily="66" charset="0"/>
              </a:rPr>
              <a:t>14 </a:t>
            </a:r>
            <a:r>
              <a:rPr lang="en-US" sz="2000" b="1" dirty="0">
                <a:solidFill>
                  <a:srgbClr val="00B0F0"/>
                </a:solidFill>
                <a:latin typeface="Comic Sans MS" pitchFamily="66" charset="0"/>
              </a:rPr>
              <a:t>WATER</a:t>
            </a:r>
            <a:r>
              <a:rPr lang="el-GR" sz="2000" b="1" dirty="0">
                <a:solidFill>
                  <a:srgbClr val="00B0F0"/>
                </a:solidFill>
                <a:latin typeface="Comic Sans MS" pitchFamily="66" charset="0"/>
              </a:rPr>
              <a:t> </a:t>
            </a:r>
            <a:r>
              <a:rPr lang="en-US" sz="2000" b="1" dirty="0">
                <a:solidFill>
                  <a:srgbClr val="00B0F0"/>
                </a:solidFill>
                <a:latin typeface="Comic Sans MS" pitchFamily="66" charset="0"/>
              </a:rPr>
              <a:t>DISTRICTS</a:t>
            </a:r>
            <a:endParaRPr lang="el-GR" sz="2000" b="1" dirty="0">
              <a:solidFill>
                <a:srgbClr val="00B0F0"/>
              </a:solidFill>
              <a:latin typeface="Comic Sans MS" pitchFamily="66" charset="0"/>
            </a:endParaRPr>
          </a:p>
          <a:p>
            <a:r>
              <a:rPr lang="el-GR" sz="2000" b="1" dirty="0" smtClean="0">
                <a:solidFill>
                  <a:srgbClr val="FF0000"/>
                </a:solidFill>
                <a:latin typeface="Comic Sans MS" pitchFamily="66" charset="0"/>
              </a:rPr>
              <a:t>14</a:t>
            </a:r>
            <a:r>
              <a:rPr lang="en-US" sz="2000" b="1" dirty="0" smtClean="0">
                <a:solidFill>
                  <a:srgbClr val="FF0000"/>
                </a:solidFill>
                <a:latin typeface="Comic Sans MS" pitchFamily="66" charset="0"/>
              </a:rPr>
              <a:t> WATER </a:t>
            </a:r>
            <a:r>
              <a:rPr lang="en-US" sz="2000" b="1" dirty="0">
                <a:solidFill>
                  <a:srgbClr val="FF0000"/>
                </a:solidFill>
                <a:latin typeface="Comic Sans MS" pitchFamily="66" charset="0"/>
              </a:rPr>
              <a:t>MANAGEMENT PLANS</a:t>
            </a:r>
          </a:p>
        </p:txBody>
      </p:sp>
      <p:sp>
        <p:nvSpPr>
          <p:cNvPr id="15364" name="TextBox 4"/>
          <p:cNvSpPr txBox="1">
            <a:spLocks noChangeArrowheads="1"/>
          </p:cNvSpPr>
          <p:nvPr/>
        </p:nvSpPr>
        <p:spPr bwMode="auto">
          <a:xfrm>
            <a:off x="0" y="5146068"/>
            <a:ext cx="4140200" cy="2246769"/>
          </a:xfrm>
          <a:prstGeom prst="rect">
            <a:avLst/>
          </a:prstGeom>
          <a:noFill/>
          <a:ln w="9525">
            <a:noFill/>
            <a:miter lim="800000"/>
            <a:headEnd/>
            <a:tailEnd/>
          </a:ln>
        </p:spPr>
        <p:txBody>
          <a:bodyPr wrap="square">
            <a:spAutoFit/>
          </a:bodyPr>
          <a:lstStyle/>
          <a:p>
            <a:r>
              <a:rPr lang="en-US" sz="2800" b="1" dirty="0">
                <a:solidFill>
                  <a:srgbClr val="FF0000"/>
                </a:solidFill>
              </a:rPr>
              <a:t>Water Management plans</a:t>
            </a:r>
            <a:r>
              <a:rPr lang="en-GB" sz="2800" b="1" dirty="0">
                <a:solidFill>
                  <a:srgbClr val="FF0000"/>
                </a:solidFill>
              </a:rPr>
              <a:t>: </a:t>
            </a:r>
          </a:p>
          <a:p>
            <a:r>
              <a:rPr lang="en-GB" sz="2800" b="1" dirty="0">
                <a:solidFill>
                  <a:srgbClr val="FF0000"/>
                </a:solidFill>
              </a:rPr>
              <a:t>2010-2015</a:t>
            </a:r>
          </a:p>
          <a:p>
            <a:r>
              <a:rPr lang="en-US" sz="2800" b="1" dirty="0" smtClean="0">
                <a:solidFill>
                  <a:srgbClr val="FF0000"/>
                </a:solidFill>
              </a:rPr>
              <a:t>First Revision</a:t>
            </a:r>
            <a:r>
              <a:rPr lang="el-GR" sz="2800" b="1" dirty="0" smtClean="0">
                <a:solidFill>
                  <a:srgbClr val="FF0000"/>
                </a:solidFill>
              </a:rPr>
              <a:t>: </a:t>
            </a:r>
            <a:endParaRPr lang="en-US" sz="2800" b="1" dirty="0">
              <a:solidFill>
                <a:srgbClr val="FF0000"/>
              </a:solidFill>
            </a:endParaRPr>
          </a:p>
          <a:p>
            <a:r>
              <a:rPr lang="en-US" sz="2800" b="1" dirty="0" smtClean="0">
                <a:solidFill>
                  <a:srgbClr val="FF0000"/>
                </a:solidFill>
              </a:rPr>
              <a:t>Dec. 2017</a:t>
            </a:r>
            <a:endParaRPr lang="en-GB" sz="2800" b="1" dirty="0">
              <a:solidFill>
                <a:srgbClr val="FF0000"/>
              </a:solidFill>
            </a:endParaRPr>
          </a:p>
          <a:p>
            <a:endParaRPr lang="en-GB" sz="2800" b="1" dirty="0">
              <a:solidFill>
                <a:srgbClr val="FF0000"/>
              </a:solidFill>
            </a:endParaRPr>
          </a:p>
        </p:txBody>
      </p:sp>
      <p:sp>
        <p:nvSpPr>
          <p:cNvPr id="7" name="Right Arrow 6"/>
          <p:cNvSpPr/>
          <p:nvPr/>
        </p:nvSpPr>
        <p:spPr>
          <a:xfrm rot="3503502">
            <a:off x="1750832" y="2512863"/>
            <a:ext cx="133985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107950" y="0"/>
            <a:ext cx="3816350" cy="1260475"/>
            <a:chOff x="107504" y="0"/>
            <a:chExt cx="3816424" cy="1260815"/>
          </a:xfrm>
        </p:grpSpPr>
        <p:grpSp>
          <p:nvGrpSpPr>
            <p:cNvPr id="3" name="Group 38"/>
            <p:cNvGrpSpPr>
              <a:grpSpLocks/>
            </p:cNvGrpSpPr>
            <p:nvPr/>
          </p:nvGrpSpPr>
          <p:grpSpPr bwMode="auto">
            <a:xfrm>
              <a:off x="107504" y="620688"/>
              <a:ext cx="2076144" cy="338554"/>
              <a:chOff x="107504" y="620688"/>
              <a:chExt cx="2076144" cy="338554"/>
            </a:xfrm>
          </p:grpSpPr>
          <p:sp>
            <p:nvSpPr>
              <p:cNvPr id="16416" name="Text Box 6"/>
              <p:cNvSpPr txBox="1">
                <a:spLocks noChangeArrowheads="1"/>
              </p:cNvSpPr>
              <p:nvPr/>
            </p:nvSpPr>
            <p:spPr bwMode="auto">
              <a:xfrm>
                <a:off x="107504" y="620688"/>
                <a:ext cx="2019300" cy="338554"/>
              </a:xfrm>
              <a:prstGeom prst="rect">
                <a:avLst/>
              </a:prstGeom>
              <a:noFill/>
              <a:ln w="9525">
                <a:noFill/>
                <a:miter lim="800000"/>
                <a:headEnd/>
                <a:tailEnd/>
              </a:ln>
            </p:spPr>
            <p:txBody>
              <a:bodyPr>
                <a:spAutoFit/>
              </a:bodyPr>
              <a:lstStyle/>
              <a:p>
                <a:pPr>
                  <a:spcBef>
                    <a:spcPct val="50000"/>
                  </a:spcBef>
                </a:pPr>
                <a:r>
                  <a:rPr lang="sv-SE" sz="1600" b="1">
                    <a:solidFill>
                      <a:srgbClr val="FF0000"/>
                    </a:solidFill>
                    <a:latin typeface="Comic Sans MS" pitchFamily="66" charset="0"/>
                  </a:rPr>
                  <a:t>International level</a:t>
                </a:r>
              </a:p>
            </p:txBody>
          </p:sp>
          <p:sp>
            <p:nvSpPr>
              <p:cNvPr id="16417" name="AutoShape 15"/>
              <p:cNvSpPr>
                <a:spLocks noChangeArrowheads="1"/>
              </p:cNvSpPr>
              <p:nvPr/>
            </p:nvSpPr>
            <p:spPr bwMode="auto">
              <a:xfrm rot="-8100000">
                <a:off x="1955048" y="668033"/>
                <a:ext cx="228600" cy="228600"/>
              </a:xfrm>
              <a:prstGeom prst="rtTriangle">
                <a:avLst/>
              </a:prstGeom>
              <a:solidFill>
                <a:srgbClr val="FF0000"/>
              </a:solidFill>
              <a:ln w="25400">
                <a:solidFill>
                  <a:srgbClr val="339966">
                    <a:alpha val="0"/>
                  </a:srgbClr>
                </a:solidFill>
                <a:miter lim="800000"/>
                <a:headEnd/>
                <a:tailEnd/>
              </a:ln>
            </p:spPr>
            <p:txBody>
              <a:bodyPr vert="eaVert" wrap="none" lIns="90000" tIns="46800" rIns="90000" bIns="46800" anchor="ctr"/>
              <a:lstStyle/>
              <a:p>
                <a:pPr algn="ctr" eaLnBrk="0" hangingPunct="0">
                  <a:spcBef>
                    <a:spcPct val="50000"/>
                  </a:spcBef>
                </a:pPr>
                <a:endParaRPr lang="sv-SE" sz="1200">
                  <a:solidFill>
                    <a:srgbClr val="000000"/>
                  </a:solidFill>
                  <a:latin typeface="Verdana" pitchFamily="34" charset="0"/>
                </a:endParaRPr>
              </a:p>
            </p:txBody>
          </p:sp>
        </p:grpSp>
        <p:pic>
          <p:nvPicPr>
            <p:cNvPr id="16415" name="Picture 16"/>
            <p:cNvPicPr preferRelativeResize="0">
              <a:picLocks noChangeAspect="1" noChangeArrowheads="1"/>
            </p:cNvPicPr>
            <p:nvPr/>
          </p:nvPicPr>
          <p:blipFill>
            <a:blip r:embed="rId2" cstate="print"/>
            <a:srcRect/>
            <a:stretch>
              <a:fillRect/>
            </a:stretch>
          </p:blipFill>
          <p:spPr bwMode="auto">
            <a:xfrm>
              <a:off x="2843808" y="0"/>
              <a:ext cx="1080120" cy="1260815"/>
            </a:xfrm>
            <a:prstGeom prst="rect">
              <a:avLst/>
            </a:prstGeom>
            <a:noFill/>
            <a:ln w="9525">
              <a:solidFill>
                <a:schemeClr val="folHlink"/>
              </a:solidFill>
              <a:miter lim="800000"/>
              <a:headEnd/>
              <a:tailEnd/>
            </a:ln>
          </p:spPr>
        </p:pic>
      </p:grpSp>
      <p:grpSp>
        <p:nvGrpSpPr>
          <p:cNvPr id="4" name="Group 43"/>
          <p:cNvGrpSpPr>
            <a:grpSpLocks/>
          </p:cNvGrpSpPr>
          <p:nvPr/>
        </p:nvGrpSpPr>
        <p:grpSpPr bwMode="auto">
          <a:xfrm>
            <a:off x="5052446" y="747682"/>
            <a:ext cx="4091554" cy="5778531"/>
            <a:chOff x="5052446" y="747091"/>
            <a:chExt cx="4091554" cy="5778650"/>
          </a:xfrm>
        </p:grpSpPr>
        <p:sp>
          <p:nvSpPr>
            <p:cNvPr id="16401" name="Oval 22"/>
            <p:cNvSpPr>
              <a:spLocks noChangeArrowheads="1"/>
            </p:cNvSpPr>
            <p:nvPr/>
          </p:nvSpPr>
          <p:spPr bwMode="auto">
            <a:xfrm>
              <a:off x="6052295" y="747091"/>
              <a:ext cx="990600" cy="685800"/>
            </a:xfrm>
            <a:prstGeom prst="ellipse">
              <a:avLst/>
            </a:prstGeom>
            <a:solidFill>
              <a:schemeClr val="bg1"/>
            </a:solidFill>
            <a:ln w="25400">
              <a:solidFill>
                <a:schemeClr val="accent1"/>
              </a:solidFill>
              <a:round/>
              <a:headEnd/>
              <a:tailEnd/>
            </a:ln>
          </p:spPr>
          <p:txBody>
            <a:bodyPr wrap="none" anchor="ctr"/>
            <a:lstStyle/>
            <a:p>
              <a:pPr algn="ctr"/>
              <a:r>
                <a:rPr lang="sv-SE" sz="2000" b="1">
                  <a:solidFill>
                    <a:srgbClr val="0000FF"/>
                  </a:solidFill>
                </a:rPr>
                <a:t>EU</a:t>
              </a:r>
              <a:endParaRPr lang="sv-SE" sz="2000" b="1">
                <a:solidFill>
                  <a:srgbClr val="0000FF"/>
                </a:solidFill>
                <a:latin typeface="Tahoma" pitchFamily="34" charset="0"/>
              </a:endParaRPr>
            </a:p>
          </p:txBody>
        </p:sp>
        <p:sp>
          <p:nvSpPr>
            <p:cNvPr id="16402" name="Oval 23"/>
            <p:cNvSpPr>
              <a:spLocks noChangeArrowheads="1"/>
            </p:cNvSpPr>
            <p:nvPr/>
          </p:nvSpPr>
          <p:spPr bwMode="auto">
            <a:xfrm>
              <a:off x="5148064" y="2420888"/>
              <a:ext cx="2809428" cy="2376264"/>
            </a:xfrm>
            <a:prstGeom prst="ellipse">
              <a:avLst/>
            </a:prstGeom>
            <a:noFill/>
            <a:ln w="28575">
              <a:solidFill>
                <a:schemeClr val="folHlink"/>
              </a:solidFill>
              <a:round/>
              <a:headEnd/>
              <a:tailEnd/>
            </a:ln>
          </p:spPr>
          <p:txBody>
            <a:bodyPr wrap="none" lIns="180000" tIns="0" rIns="0" anchorCtr="1"/>
            <a:lstStyle/>
            <a:p>
              <a:endParaRPr lang="sv-SE" sz="1400" b="1" i="1">
                <a:solidFill>
                  <a:srgbClr val="000000"/>
                </a:solidFill>
                <a:latin typeface="Tahoma" pitchFamily="34" charset="0"/>
              </a:endParaRPr>
            </a:p>
            <a:p>
              <a:endParaRPr lang="sv-SE" sz="1400" b="1" i="1">
                <a:solidFill>
                  <a:srgbClr val="000000"/>
                </a:solidFill>
                <a:latin typeface="Tahoma" pitchFamily="34" charset="0"/>
              </a:endParaRPr>
            </a:p>
            <a:p>
              <a:endParaRPr lang="sv-SE" sz="1400" b="1" i="1">
                <a:solidFill>
                  <a:srgbClr val="000000"/>
                </a:solidFill>
                <a:latin typeface="Tahoma" pitchFamily="34" charset="0"/>
              </a:endParaRPr>
            </a:p>
            <a:p>
              <a:endParaRPr lang="sv-SE" sz="1400" b="1" i="1">
                <a:solidFill>
                  <a:srgbClr val="000000"/>
                </a:solidFill>
                <a:latin typeface="Tahoma" pitchFamily="34" charset="0"/>
              </a:endParaRPr>
            </a:p>
            <a:p>
              <a:endParaRPr lang="sv-SE" sz="1400" b="1" i="1">
                <a:solidFill>
                  <a:srgbClr val="000000"/>
                </a:solidFill>
                <a:latin typeface="Tahoma" pitchFamily="34" charset="0"/>
              </a:endParaRPr>
            </a:p>
          </p:txBody>
        </p:sp>
        <p:sp>
          <p:nvSpPr>
            <p:cNvPr id="16403" name="Oval 24"/>
            <p:cNvSpPr>
              <a:spLocks noChangeArrowheads="1"/>
            </p:cNvSpPr>
            <p:nvPr/>
          </p:nvSpPr>
          <p:spPr bwMode="auto">
            <a:xfrm>
              <a:off x="5436096" y="3212976"/>
              <a:ext cx="2306638" cy="682625"/>
            </a:xfrm>
            <a:prstGeom prst="ellipse">
              <a:avLst/>
            </a:prstGeom>
            <a:noFill/>
            <a:ln w="25400">
              <a:solidFill>
                <a:srgbClr val="99CC00"/>
              </a:solidFill>
              <a:round/>
              <a:headEnd/>
              <a:tailEnd/>
            </a:ln>
          </p:spPr>
          <p:txBody>
            <a:bodyPr wrap="none" anchor="ctr"/>
            <a:lstStyle/>
            <a:p>
              <a:pPr algn="ctr"/>
              <a:r>
                <a:rPr lang="sv-SE" sz="1400" b="1">
                  <a:solidFill>
                    <a:srgbClr val="0000FF"/>
                  </a:solidFill>
                </a:rPr>
                <a:t>Water Districts (14)</a:t>
              </a:r>
              <a:endParaRPr lang="sv-SE" sz="1400" b="1">
                <a:solidFill>
                  <a:srgbClr val="0000FF"/>
                </a:solidFill>
                <a:latin typeface="Tahoma" pitchFamily="34" charset="0"/>
              </a:endParaRPr>
            </a:p>
          </p:txBody>
        </p:sp>
        <p:sp>
          <p:nvSpPr>
            <p:cNvPr id="16404" name="Oval 25"/>
            <p:cNvSpPr>
              <a:spLocks noChangeArrowheads="1"/>
            </p:cNvSpPr>
            <p:nvPr/>
          </p:nvSpPr>
          <p:spPr bwMode="auto">
            <a:xfrm>
              <a:off x="5508105" y="4005064"/>
              <a:ext cx="2088232" cy="557212"/>
            </a:xfrm>
            <a:prstGeom prst="ellipse">
              <a:avLst/>
            </a:prstGeom>
            <a:solidFill>
              <a:schemeClr val="bg1"/>
            </a:solidFill>
            <a:ln w="25400">
              <a:solidFill>
                <a:srgbClr val="99CCFF"/>
              </a:solidFill>
              <a:round/>
              <a:headEnd/>
              <a:tailEnd/>
            </a:ln>
          </p:spPr>
          <p:txBody>
            <a:bodyPr wrap="none" anchor="ctr"/>
            <a:lstStyle/>
            <a:p>
              <a:pPr algn="ctr"/>
              <a:r>
                <a:rPr lang="sv-SE" sz="1400" b="1" dirty="0" smtClean="0">
                  <a:solidFill>
                    <a:srgbClr val="808080"/>
                  </a:solidFill>
                </a:rPr>
                <a:t>Regional elected boards</a:t>
              </a:r>
              <a:endParaRPr lang="sv-SE" sz="1400" b="1" dirty="0">
                <a:solidFill>
                  <a:srgbClr val="000000"/>
                </a:solidFill>
                <a:latin typeface="Tahoma" pitchFamily="34" charset="0"/>
              </a:endParaRPr>
            </a:p>
          </p:txBody>
        </p:sp>
        <p:sp>
          <p:nvSpPr>
            <p:cNvPr id="16405" name="Rectangle 26"/>
            <p:cNvSpPr>
              <a:spLocks noChangeArrowheads="1"/>
            </p:cNvSpPr>
            <p:nvPr/>
          </p:nvSpPr>
          <p:spPr bwMode="auto">
            <a:xfrm>
              <a:off x="5436096" y="2780928"/>
              <a:ext cx="2062359" cy="307783"/>
            </a:xfrm>
            <a:prstGeom prst="rect">
              <a:avLst/>
            </a:prstGeom>
            <a:noFill/>
            <a:ln w="9525">
              <a:noFill/>
              <a:miter lim="800000"/>
              <a:headEnd/>
              <a:tailEnd/>
            </a:ln>
          </p:spPr>
          <p:txBody>
            <a:bodyPr wrap="none">
              <a:spAutoFit/>
            </a:bodyPr>
            <a:lstStyle/>
            <a:p>
              <a:r>
                <a:rPr lang="sv-SE" sz="1400" b="1" i="1" dirty="0">
                  <a:solidFill>
                    <a:srgbClr val="808080"/>
                  </a:solidFill>
                </a:rPr>
                <a:t>Regional adm. Boards (7)</a:t>
              </a:r>
              <a:endParaRPr lang="sv-SE" sz="1400" b="1" i="1" dirty="0">
                <a:solidFill>
                  <a:srgbClr val="000000"/>
                </a:solidFill>
              </a:endParaRPr>
            </a:p>
          </p:txBody>
        </p:sp>
        <p:sp>
          <p:nvSpPr>
            <p:cNvPr id="16406" name="Oval 27"/>
            <p:cNvSpPr>
              <a:spLocks noChangeArrowheads="1"/>
            </p:cNvSpPr>
            <p:nvPr/>
          </p:nvSpPr>
          <p:spPr bwMode="auto">
            <a:xfrm>
              <a:off x="5052446" y="1522285"/>
              <a:ext cx="1371600" cy="677416"/>
            </a:xfrm>
            <a:prstGeom prst="ellipse">
              <a:avLst/>
            </a:prstGeom>
            <a:solidFill>
              <a:schemeClr val="bg1"/>
            </a:solidFill>
            <a:ln w="25400">
              <a:solidFill>
                <a:srgbClr val="969696"/>
              </a:solidFill>
              <a:round/>
              <a:headEnd/>
              <a:tailEnd/>
            </a:ln>
          </p:spPr>
          <p:txBody>
            <a:bodyPr wrap="none" anchor="ctr"/>
            <a:lstStyle/>
            <a:p>
              <a:pPr algn="ctr"/>
              <a:r>
                <a:rPr lang="el-GR" sz="2000" b="1">
                  <a:solidFill>
                    <a:srgbClr val="808080"/>
                  </a:solidFill>
                </a:rPr>
                <a:t>ΕΛΚΕΘΕ</a:t>
              </a:r>
              <a:endParaRPr lang="sv-SE" sz="2000" b="1">
                <a:solidFill>
                  <a:srgbClr val="000000"/>
                </a:solidFill>
                <a:latin typeface="Tahoma" pitchFamily="34" charset="0"/>
              </a:endParaRPr>
            </a:p>
          </p:txBody>
        </p:sp>
        <p:sp>
          <p:nvSpPr>
            <p:cNvPr id="16407" name="Oval 28"/>
            <p:cNvSpPr>
              <a:spLocks noChangeArrowheads="1"/>
            </p:cNvSpPr>
            <p:nvPr/>
          </p:nvSpPr>
          <p:spPr bwMode="auto">
            <a:xfrm>
              <a:off x="6551712" y="1484784"/>
              <a:ext cx="2592288" cy="791716"/>
            </a:xfrm>
            <a:prstGeom prst="ellipse">
              <a:avLst/>
            </a:prstGeom>
            <a:noFill/>
            <a:ln w="25400">
              <a:solidFill>
                <a:schemeClr val="bg2"/>
              </a:solidFill>
              <a:round/>
              <a:headEnd/>
              <a:tailEnd/>
            </a:ln>
          </p:spPr>
          <p:txBody>
            <a:bodyPr wrap="none" anchor="ctr"/>
            <a:lstStyle/>
            <a:p>
              <a:pPr algn="ctr"/>
              <a:r>
                <a:rPr lang="sv-SE" sz="2000" b="1">
                  <a:solidFill>
                    <a:srgbClr val="808080"/>
                  </a:solidFill>
                </a:rPr>
                <a:t>”Measure” authorities </a:t>
              </a:r>
            </a:p>
            <a:p>
              <a:pPr algn="ctr"/>
              <a:r>
                <a:rPr lang="sv-SE" sz="2000" b="1">
                  <a:solidFill>
                    <a:srgbClr val="808080"/>
                  </a:solidFill>
                </a:rPr>
                <a:t>about 20</a:t>
              </a:r>
              <a:endParaRPr lang="sv-SE" sz="2000" b="1">
                <a:solidFill>
                  <a:srgbClr val="000000"/>
                </a:solidFill>
                <a:latin typeface="Tahoma" pitchFamily="34" charset="0"/>
              </a:endParaRPr>
            </a:p>
          </p:txBody>
        </p:sp>
        <p:sp>
          <p:nvSpPr>
            <p:cNvPr id="16408" name="Oval 29"/>
            <p:cNvSpPr>
              <a:spLocks noChangeArrowheads="1"/>
            </p:cNvSpPr>
            <p:nvPr/>
          </p:nvSpPr>
          <p:spPr bwMode="auto">
            <a:xfrm>
              <a:off x="5167222" y="5373216"/>
              <a:ext cx="3976777" cy="1152525"/>
            </a:xfrm>
            <a:prstGeom prst="ellipse">
              <a:avLst/>
            </a:prstGeom>
            <a:solidFill>
              <a:schemeClr val="bg1">
                <a:alpha val="63136"/>
              </a:schemeClr>
            </a:solidFill>
            <a:ln w="38100">
              <a:solidFill>
                <a:srgbClr val="019192"/>
              </a:solidFill>
              <a:round/>
              <a:headEnd/>
              <a:tailEnd/>
            </a:ln>
          </p:spPr>
          <p:txBody>
            <a:bodyPr wrap="none" lIns="90000" tIns="46800" rIns="90000" bIns="46800" anchor="ctr"/>
            <a:lstStyle/>
            <a:p>
              <a:pPr algn="ctr"/>
              <a:r>
                <a:rPr lang="sv-SE" sz="1400" b="1" dirty="0">
                  <a:solidFill>
                    <a:srgbClr val="0000FF"/>
                  </a:solidFill>
                </a:rPr>
                <a:t>Water </a:t>
              </a:r>
              <a:r>
                <a:rPr lang="fr-FR" sz="1400" b="1" dirty="0" err="1">
                  <a:solidFill>
                    <a:srgbClr val="0000FF"/>
                  </a:solidFill>
                </a:rPr>
                <a:t>Stakeholders</a:t>
              </a:r>
              <a:r>
                <a:rPr lang="sv-SE" sz="1400" b="1" dirty="0">
                  <a:solidFill>
                    <a:srgbClr val="808080"/>
                  </a:solidFill>
                </a:rPr>
                <a:t/>
              </a:r>
              <a:br>
                <a:rPr lang="sv-SE" sz="1400" b="1" dirty="0">
                  <a:solidFill>
                    <a:srgbClr val="808080"/>
                  </a:solidFill>
                </a:rPr>
              </a:br>
              <a:r>
                <a:rPr lang="sv-SE" sz="1400" b="1" dirty="0">
                  <a:solidFill>
                    <a:srgbClr val="808080"/>
                  </a:solidFill>
                </a:rPr>
                <a:t> </a:t>
              </a:r>
              <a:r>
                <a:rPr lang="sv-SE" sz="1200" b="1" dirty="0">
                  <a:solidFill>
                    <a:srgbClr val="808080"/>
                  </a:solidFill>
                </a:rPr>
                <a:t>Municipalities, authorities, business/public interest groups,</a:t>
              </a:r>
              <a:br>
                <a:rPr lang="sv-SE" sz="1200" b="1" dirty="0">
                  <a:solidFill>
                    <a:srgbClr val="808080"/>
                  </a:solidFill>
                </a:rPr>
              </a:br>
              <a:r>
                <a:rPr lang="sv-SE" sz="1200" b="1" dirty="0">
                  <a:solidFill>
                    <a:srgbClr val="808080"/>
                  </a:solidFill>
                </a:rPr>
                <a:t>local stakeholders, organizations, landowners, etc.</a:t>
              </a:r>
              <a:br>
                <a:rPr lang="sv-SE" sz="1200" b="1" dirty="0">
                  <a:solidFill>
                    <a:srgbClr val="808080"/>
                  </a:solidFill>
                </a:rPr>
              </a:br>
              <a:endParaRPr lang="sv-SE" sz="1200" b="1" dirty="0">
                <a:solidFill>
                  <a:srgbClr val="000000"/>
                </a:solidFill>
              </a:endParaRPr>
            </a:p>
          </p:txBody>
        </p:sp>
        <p:sp>
          <p:nvSpPr>
            <p:cNvPr id="16409" name="Line 30"/>
            <p:cNvSpPr>
              <a:spLocks noChangeShapeType="1"/>
            </p:cNvSpPr>
            <p:nvPr/>
          </p:nvSpPr>
          <p:spPr bwMode="auto">
            <a:xfrm flipH="1" flipV="1">
              <a:off x="5508104" y="2060848"/>
              <a:ext cx="360363" cy="720725"/>
            </a:xfrm>
            <a:prstGeom prst="line">
              <a:avLst/>
            </a:prstGeom>
            <a:noFill/>
            <a:ln w="22225">
              <a:solidFill>
                <a:schemeClr val="bg2"/>
              </a:solidFill>
              <a:prstDash val="dash"/>
              <a:round/>
              <a:headEnd type="triangle" w="med" len="med"/>
              <a:tailEnd type="triangle" w="med" len="med"/>
            </a:ln>
          </p:spPr>
          <p:txBody>
            <a:bodyPr/>
            <a:lstStyle/>
            <a:p>
              <a:endParaRPr lang="en-GB"/>
            </a:p>
          </p:txBody>
        </p:sp>
        <p:sp>
          <p:nvSpPr>
            <p:cNvPr id="16410" name="Line 31"/>
            <p:cNvSpPr>
              <a:spLocks noChangeShapeType="1"/>
            </p:cNvSpPr>
            <p:nvPr/>
          </p:nvSpPr>
          <p:spPr bwMode="auto">
            <a:xfrm flipV="1">
              <a:off x="7164288" y="2132856"/>
              <a:ext cx="360363" cy="649288"/>
            </a:xfrm>
            <a:prstGeom prst="line">
              <a:avLst/>
            </a:prstGeom>
            <a:noFill/>
            <a:ln w="22225">
              <a:solidFill>
                <a:schemeClr val="bg2"/>
              </a:solidFill>
              <a:prstDash val="dash"/>
              <a:round/>
              <a:headEnd type="triangle" w="med" len="med"/>
              <a:tailEnd type="triangle" w="med" len="med"/>
            </a:ln>
          </p:spPr>
          <p:txBody>
            <a:bodyPr/>
            <a:lstStyle/>
            <a:p>
              <a:endParaRPr lang="en-GB"/>
            </a:p>
          </p:txBody>
        </p:sp>
        <p:sp>
          <p:nvSpPr>
            <p:cNvPr id="16411" name="Line 32"/>
            <p:cNvSpPr>
              <a:spLocks noChangeShapeType="1"/>
            </p:cNvSpPr>
            <p:nvPr/>
          </p:nvSpPr>
          <p:spPr bwMode="auto">
            <a:xfrm>
              <a:off x="7164288" y="3645024"/>
              <a:ext cx="100" cy="360239"/>
            </a:xfrm>
            <a:prstGeom prst="line">
              <a:avLst/>
            </a:prstGeom>
            <a:noFill/>
            <a:ln w="22225">
              <a:solidFill>
                <a:schemeClr val="bg2"/>
              </a:solidFill>
              <a:prstDash val="dash"/>
              <a:round/>
              <a:headEnd type="triangle" w="med" len="med"/>
              <a:tailEnd type="triangle" w="med" len="med"/>
            </a:ln>
          </p:spPr>
          <p:txBody>
            <a:bodyPr/>
            <a:lstStyle/>
            <a:p>
              <a:endParaRPr lang="en-GB"/>
            </a:p>
          </p:txBody>
        </p:sp>
        <p:sp>
          <p:nvSpPr>
            <p:cNvPr id="16412" name="Line 33"/>
            <p:cNvSpPr>
              <a:spLocks noChangeShapeType="1"/>
            </p:cNvSpPr>
            <p:nvPr/>
          </p:nvSpPr>
          <p:spPr bwMode="auto">
            <a:xfrm>
              <a:off x="7524328" y="3789040"/>
              <a:ext cx="648072" cy="1656184"/>
            </a:xfrm>
            <a:prstGeom prst="line">
              <a:avLst/>
            </a:prstGeom>
            <a:noFill/>
            <a:ln w="22225">
              <a:solidFill>
                <a:schemeClr val="bg2"/>
              </a:solidFill>
              <a:prstDash val="dash"/>
              <a:round/>
              <a:headEnd type="triangle" w="med" len="med"/>
              <a:tailEnd type="triangle" w="med" len="med"/>
            </a:ln>
          </p:spPr>
          <p:txBody>
            <a:bodyPr/>
            <a:lstStyle/>
            <a:p>
              <a:endParaRPr lang="en-GB"/>
            </a:p>
          </p:txBody>
        </p:sp>
        <p:sp>
          <p:nvSpPr>
            <p:cNvPr id="16413" name="Line 34"/>
            <p:cNvSpPr>
              <a:spLocks noChangeShapeType="1"/>
            </p:cNvSpPr>
            <p:nvPr/>
          </p:nvSpPr>
          <p:spPr bwMode="auto">
            <a:xfrm flipV="1">
              <a:off x="5076056" y="3789040"/>
              <a:ext cx="432048" cy="1728911"/>
            </a:xfrm>
            <a:prstGeom prst="line">
              <a:avLst/>
            </a:prstGeom>
            <a:noFill/>
            <a:ln w="22225">
              <a:solidFill>
                <a:schemeClr val="bg2"/>
              </a:solidFill>
              <a:prstDash val="dash"/>
              <a:round/>
              <a:headEnd type="triangle" w="med" len="med"/>
              <a:tailEnd type="triangle" w="med" len="med"/>
            </a:ln>
          </p:spPr>
          <p:txBody>
            <a:bodyPr/>
            <a:lstStyle/>
            <a:p>
              <a:endParaRPr lang="en-GB"/>
            </a:p>
          </p:txBody>
        </p:sp>
      </p:grpSp>
      <p:grpSp>
        <p:nvGrpSpPr>
          <p:cNvPr id="5" name="Group 41"/>
          <p:cNvGrpSpPr>
            <a:grpSpLocks/>
          </p:cNvGrpSpPr>
          <p:nvPr/>
        </p:nvGrpSpPr>
        <p:grpSpPr bwMode="auto">
          <a:xfrm>
            <a:off x="467544" y="3357563"/>
            <a:ext cx="3744094" cy="1616075"/>
            <a:chOff x="467246" y="3356992"/>
            <a:chExt cx="3744714" cy="1616375"/>
          </a:xfrm>
        </p:grpSpPr>
        <p:sp>
          <p:nvSpPr>
            <p:cNvPr id="16398" name="Text Box 9"/>
            <p:cNvSpPr txBox="1">
              <a:spLocks noChangeArrowheads="1"/>
            </p:cNvSpPr>
            <p:nvPr/>
          </p:nvSpPr>
          <p:spPr bwMode="auto">
            <a:xfrm>
              <a:off x="467246" y="3788549"/>
              <a:ext cx="1512417" cy="523317"/>
            </a:xfrm>
            <a:prstGeom prst="rect">
              <a:avLst/>
            </a:prstGeom>
            <a:noFill/>
            <a:ln w="9525">
              <a:noFill/>
              <a:miter lim="800000"/>
              <a:headEnd/>
              <a:tailEnd/>
            </a:ln>
          </p:spPr>
          <p:txBody>
            <a:bodyPr wrap="square">
              <a:spAutoFit/>
            </a:bodyPr>
            <a:lstStyle/>
            <a:p>
              <a:pPr>
                <a:spcBef>
                  <a:spcPct val="50000"/>
                </a:spcBef>
              </a:pPr>
              <a:r>
                <a:rPr lang="sv-SE" sz="1400" b="1" dirty="0">
                  <a:solidFill>
                    <a:srgbClr val="0070C0"/>
                  </a:solidFill>
                </a:rPr>
                <a:t>Regional </a:t>
              </a:r>
              <a:r>
                <a:rPr lang="sv-SE" sz="1400" b="1" dirty="0" smtClean="0">
                  <a:solidFill>
                    <a:srgbClr val="0070C0"/>
                  </a:solidFill>
                </a:rPr>
                <a:t>water administrations</a:t>
              </a:r>
              <a:endParaRPr lang="sv-SE" sz="1800" dirty="0">
                <a:solidFill>
                  <a:srgbClr val="0070C0"/>
                </a:solidFill>
                <a:latin typeface="Tahoma" pitchFamily="34" charset="0"/>
              </a:endParaRPr>
            </a:p>
          </p:txBody>
        </p:sp>
        <p:sp>
          <p:nvSpPr>
            <p:cNvPr id="16399" name="AutoShape 13"/>
            <p:cNvSpPr>
              <a:spLocks noChangeArrowheads="1"/>
            </p:cNvSpPr>
            <p:nvPr/>
          </p:nvSpPr>
          <p:spPr bwMode="auto">
            <a:xfrm rot="-8100000">
              <a:off x="1955048" y="3908393"/>
              <a:ext cx="228600" cy="228600"/>
            </a:xfrm>
            <a:prstGeom prst="rtTriangle">
              <a:avLst/>
            </a:prstGeom>
            <a:solidFill>
              <a:srgbClr val="6699FF">
                <a:alpha val="65097"/>
              </a:srgbClr>
            </a:solidFill>
            <a:ln w="25400">
              <a:solidFill>
                <a:srgbClr val="99CCFF">
                  <a:alpha val="0"/>
                </a:srgbClr>
              </a:solidFill>
              <a:miter lim="800000"/>
              <a:headEnd/>
              <a:tailEnd/>
            </a:ln>
          </p:spPr>
          <p:txBody>
            <a:bodyPr wrap="none" lIns="90000" tIns="46800" rIns="90000" bIns="46800" anchor="ctr"/>
            <a:lstStyle/>
            <a:p>
              <a:endParaRPr lang="sv-SE">
                <a:solidFill>
                  <a:srgbClr val="000000"/>
                </a:solidFill>
                <a:latin typeface="Times New Roman" pitchFamily="18" charset="0"/>
              </a:endParaRPr>
            </a:p>
          </p:txBody>
        </p:sp>
        <p:pic>
          <p:nvPicPr>
            <p:cNvPr id="16400" name="Picture 35" descr="apokentromenes perifereies_dioikhseis.jpg"/>
            <p:cNvPicPr>
              <a:picLocks noChangeAspect="1"/>
            </p:cNvPicPr>
            <p:nvPr/>
          </p:nvPicPr>
          <p:blipFill>
            <a:blip r:embed="rId3" cstate="print"/>
            <a:srcRect/>
            <a:stretch>
              <a:fillRect/>
            </a:stretch>
          </p:blipFill>
          <p:spPr bwMode="auto">
            <a:xfrm>
              <a:off x="2627784" y="3356992"/>
              <a:ext cx="1584176" cy="1616375"/>
            </a:xfrm>
            <a:prstGeom prst="rect">
              <a:avLst/>
            </a:prstGeom>
            <a:noFill/>
            <a:ln w="9525">
              <a:noFill/>
              <a:miter lim="800000"/>
              <a:headEnd/>
              <a:tailEnd/>
            </a:ln>
          </p:spPr>
        </p:pic>
      </p:grpSp>
      <p:grpSp>
        <p:nvGrpSpPr>
          <p:cNvPr id="6" name="Group 42"/>
          <p:cNvGrpSpPr>
            <a:grpSpLocks/>
          </p:cNvGrpSpPr>
          <p:nvPr/>
        </p:nvGrpSpPr>
        <p:grpSpPr bwMode="auto">
          <a:xfrm>
            <a:off x="323528" y="5229199"/>
            <a:ext cx="3946847" cy="1439696"/>
            <a:chOff x="323094" y="5229747"/>
            <a:chExt cx="3947064" cy="1439613"/>
          </a:xfrm>
        </p:grpSpPr>
        <p:sp>
          <p:nvSpPr>
            <p:cNvPr id="16395" name="Text Box 10"/>
            <p:cNvSpPr txBox="1">
              <a:spLocks noChangeArrowheads="1"/>
            </p:cNvSpPr>
            <p:nvPr/>
          </p:nvSpPr>
          <p:spPr bwMode="auto">
            <a:xfrm>
              <a:off x="323094" y="5229747"/>
              <a:ext cx="1367781" cy="1277199"/>
            </a:xfrm>
            <a:prstGeom prst="rect">
              <a:avLst/>
            </a:prstGeom>
            <a:noFill/>
            <a:ln w="9525">
              <a:noFill/>
              <a:miter lim="800000"/>
              <a:headEnd/>
              <a:tailEnd/>
            </a:ln>
          </p:spPr>
          <p:txBody>
            <a:bodyPr wrap="square">
              <a:spAutoFit/>
            </a:bodyPr>
            <a:lstStyle/>
            <a:p>
              <a:pPr>
                <a:spcBef>
                  <a:spcPct val="50000"/>
                </a:spcBef>
              </a:pPr>
              <a:r>
                <a:rPr lang="sv-SE" sz="1800" b="1" dirty="0">
                  <a:solidFill>
                    <a:srgbClr val="0070C0"/>
                  </a:solidFill>
                </a:rPr>
                <a:t>Local </a:t>
              </a:r>
              <a:r>
                <a:rPr lang="sv-SE" sz="1800" b="1" dirty="0" smtClean="0">
                  <a:solidFill>
                    <a:srgbClr val="0070C0"/>
                  </a:solidFill>
                </a:rPr>
                <a:t>level</a:t>
              </a:r>
            </a:p>
            <a:p>
              <a:pPr>
                <a:spcBef>
                  <a:spcPct val="50000"/>
                </a:spcBef>
              </a:pPr>
              <a:r>
                <a:rPr lang="sv-SE" sz="1800" b="1" dirty="0" smtClean="0">
                  <a:solidFill>
                    <a:srgbClr val="0070C0"/>
                  </a:solidFill>
                </a:rPr>
                <a:t> </a:t>
              </a:r>
              <a:r>
                <a:rPr lang="sv-SE" sz="1400" b="1" dirty="0">
                  <a:solidFill>
                    <a:srgbClr val="0070C0"/>
                  </a:solidFill>
                </a:rPr>
                <a:t/>
              </a:r>
              <a:br>
                <a:rPr lang="sv-SE" sz="1400" b="1" dirty="0">
                  <a:solidFill>
                    <a:srgbClr val="0070C0"/>
                  </a:solidFill>
                </a:rPr>
              </a:br>
              <a:r>
                <a:rPr lang="sv-SE" sz="1400" b="1" dirty="0" smtClean="0">
                  <a:solidFill>
                    <a:srgbClr val="0070C0"/>
                  </a:solidFill>
                </a:rPr>
                <a:t>  River Basins </a:t>
              </a:r>
              <a:r>
                <a:rPr lang="sv-SE" sz="1400" b="1" dirty="0">
                  <a:solidFill>
                    <a:srgbClr val="0070C0"/>
                  </a:solidFill>
                </a:rPr>
                <a:t/>
              </a:r>
              <a:br>
                <a:rPr lang="sv-SE" sz="1400" b="1" dirty="0">
                  <a:solidFill>
                    <a:srgbClr val="0070C0"/>
                  </a:solidFill>
                </a:rPr>
              </a:br>
              <a:endParaRPr lang="sv-SE" sz="1800" dirty="0">
                <a:solidFill>
                  <a:srgbClr val="0070C0"/>
                </a:solidFill>
                <a:latin typeface="Tahoma" pitchFamily="34" charset="0"/>
              </a:endParaRPr>
            </a:p>
          </p:txBody>
        </p:sp>
        <p:sp>
          <p:nvSpPr>
            <p:cNvPr id="16396" name="AutoShape 14"/>
            <p:cNvSpPr>
              <a:spLocks noChangeArrowheads="1"/>
            </p:cNvSpPr>
            <p:nvPr/>
          </p:nvSpPr>
          <p:spPr bwMode="auto">
            <a:xfrm rot="13500000">
              <a:off x="1954709" y="5997123"/>
              <a:ext cx="228600" cy="228600"/>
            </a:xfrm>
            <a:prstGeom prst="rtTriangle">
              <a:avLst/>
            </a:prstGeom>
            <a:solidFill>
              <a:srgbClr val="2DAEA9"/>
            </a:solidFill>
            <a:ln w="25400">
              <a:solidFill>
                <a:srgbClr val="5F9907">
                  <a:alpha val="0"/>
                </a:srgbClr>
              </a:solidFill>
              <a:miter lim="800000"/>
              <a:headEnd/>
              <a:tailEnd/>
            </a:ln>
          </p:spPr>
          <p:txBody>
            <a:bodyPr wrap="none" lIns="90000" tIns="46800" rIns="90000" bIns="46800" anchor="ctr"/>
            <a:lstStyle/>
            <a:p>
              <a:endParaRPr lang="sv-SE">
                <a:solidFill>
                  <a:srgbClr val="000000"/>
                </a:solidFill>
                <a:latin typeface="Times New Roman" pitchFamily="18" charset="0"/>
              </a:endParaRPr>
            </a:p>
          </p:txBody>
        </p:sp>
        <p:pic>
          <p:nvPicPr>
            <p:cNvPr id="16397" name="Picture 2"/>
            <p:cNvPicPr>
              <a:picLocks noChangeAspect="1" noChangeArrowheads="1"/>
            </p:cNvPicPr>
            <p:nvPr/>
          </p:nvPicPr>
          <p:blipFill>
            <a:blip r:embed="rId4" cstate="print"/>
            <a:srcRect/>
            <a:stretch>
              <a:fillRect/>
            </a:stretch>
          </p:blipFill>
          <p:spPr bwMode="auto">
            <a:xfrm>
              <a:off x="2339752" y="5301208"/>
              <a:ext cx="1930406" cy="1368152"/>
            </a:xfrm>
            <a:prstGeom prst="rect">
              <a:avLst/>
            </a:prstGeom>
            <a:noFill/>
            <a:ln w="9525">
              <a:noFill/>
              <a:miter lim="800000"/>
              <a:headEnd/>
              <a:tailEnd/>
            </a:ln>
          </p:spPr>
        </p:pic>
      </p:grpSp>
      <p:grpSp>
        <p:nvGrpSpPr>
          <p:cNvPr id="40" name="Group 39"/>
          <p:cNvGrpSpPr/>
          <p:nvPr/>
        </p:nvGrpSpPr>
        <p:grpSpPr>
          <a:xfrm>
            <a:off x="179388" y="1557338"/>
            <a:ext cx="3822700" cy="1584325"/>
            <a:chOff x="179388" y="1557338"/>
            <a:chExt cx="3822700" cy="1584325"/>
          </a:xfrm>
        </p:grpSpPr>
        <p:sp>
          <p:nvSpPr>
            <p:cNvPr id="16386" name="Text Box 7"/>
            <p:cNvSpPr txBox="1">
              <a:spLocks noChangeArrowheads="1"/>
            </p:cNvSpPr>
            <p:nvPr/>
          </p:nvSpPr>
          <p:spPr bwMode="auto">
            <a:xfrm>
              <a:off x="179388" y="1557338"/>
              <a:ext cx="1944687" cy="368300"/>
            </a:xfrm>
            <a:prstGeom prst="rect">
              <a:avLst/>
            </a:prstGeom>
            <a:noFill/>
            <a:ln w="9525">
              <a:noFill/>
              <a:miter lim="800000"/>
              <a:headEnd/>
              <a:tailEnd/>
            </a:ln>
          </p:spPr>
          <p:txBody>
            <a:bodyPr>
              <a:spAutoFit/>
            </a:bodyPr>
            <a:lstStyle/>
            <a:p>
              <a:pPr>
                <a:spcBef>
                  <a:spcPct val="50000"/>
                </a:spcBef>
              </a:pPr>
              <a:r>
                <a:rPr lang="sv-SE" sz="1800" b="1" dirty="0">
                  <a:solidFill>
                    <a:srgbClr val="0070C0"/>
                  </a:solidFill>
                  <a:latin typeface="Comic Sans MS" pitchFamily="66" charset="0"/>
                </a:rPr>
                <a:t>National level</a:t>
              </a:r>
              <a:endParaRPr lang="sv-SE" sz="1800" dirty="0">
                <a:solidFill>
                  <a:srgbClr val="0070C0"/>
                </a:solidFill>
                <a:latin typeface="Comic Sans MS" pitchFamily="66" charset="0"/>
              </a:endParaRPr>
            </a:p>
          </p:txBody>
        </p:sp>
        <p:grpSp>
          <p:nvGrpSpPr>
            <p:cNvPr id="7" name="Group 40"/>
            <p:cNvGrpSpPr>
              <a:grpSpLocks/>
            </p:cNvGrpSpPr>
            <p:nvPr/>
          </p:nvGrpSpPr>
          <p:grpSpPr bwMode="auto">
            <a:xfrm>
              <a:off x="611560" y="1557338"/>
              <a:ext cx="3390528" cy="1584325"/>
              <a:chOff x="611734" y="1556792"/>
              <a:chExt cx="3390917" cy="1584176"/>
            </a:xfrm>
          </p:grpSpPr>
          <p:sp>
            <p:nvSpPr>
              <p:cNvPr id="16392" name="Text Box 8"/>
              <p:cNvSpPr txBox="1">
                <a:spLocks noChangeArrowheads="1"/>
              </p:cNvSpPr>
              <p:nvPr/>
            </p:nvSpPr>
            <p:spPr bwMode="auto">
              <a:xfrm>
                <a:off x="611734" y="2420888"/>
                <a:ext cx="1458490" cy="304800"/>
              </a:xfrm>
              <a:prstGeom prst="rect">
                <a:avLst/>
              </a:prstGeom>
              <a:noFill/>
              <a:ln w="9525">
                <a:noFill/>
                <a:miter lim="800000"/>
                <a:headEnd/>
                <a:tailEnd/>
              </a:ln>
            </p:spPr>
            <p:txBody>
              <a:bodyPr wrap="square">
                <a:spAutoFit/>
              </a:bodyPr>
              <a:lstStyle/>
              <a:p>
                <a:pPr>
                  <a:spcBef>
                    <a:spcPct val="50000"/>
                  </a:spcBef>
                </a:pPr>
                <a:r>
                  <a:rPr lang="sv-SE" sz="1400" b="1" dirty="0">
                    <a:solidFill>
                      <a:srgbClr val="0070C0"/>
                    </a:solidFill>
                  </a:rPr>
                  <a:t>Water </a:t>
                </a:r>
                <a:r>
                  <a:rPr lang="sv-SE" sz="1400" b="1" dirty="0" smtClean="0">
                    <a:solidFill>
                      <a:srgbClr val="0070C0"/>
                    </a:solidFill>
                  </a:rPr>
                  <a:t>districts</a:t>
                </a:r>
                <a:endParaRPr lang="sv-SE" sz="1800" dirty="0">
                  <a:solidFill>
                    <a:srgbClr val="0070C0"/>
                  </a:solidFill>
                  <a:latin typeface="Tahoma" pitchFamily="34" charset="0"/>
                </a:endParaRPr>
              </a:p>
            </p:txBody>
          </p:sp>
          <p:sp>
            <p:nvSpPr>
              <p:cNvPr id="16393" name="AutoShape 12"/>
              <p:cNvSpPr>
                <a:spLocks noChangeArrowheads="1"/>
              </p:cNvSpPr>
              <p:nvPr/>
            </p:nvSpPr>
            <p:spPr bwMode="auto">
              <a:xfrm rot="-8100000">
                <a:off x="1955049" y="2468232"/>
                <a:ext cx="228600" cy="228600"/>
              </a:xfrm>
              <a:prstGeom prst="rtTriangle">
                <a:avLst/>
              </a:prstGeom>
              <a:solidFill>
                <a:srgbClr val="99CC00"/>
              </a:solidFill>
              <a:ln w="25400">
                <a:solidFill>
                  <a:srgbClr val="5F9907">
                    <a:alpha val="0"/>
                  </a:srgbClr>
                </a:solidFill>
                <a:miter lim="800000"/>
                <a:headEnd/>
                <a:tailEnd/>
              </a:ln>
            </p:spPr>
            <p:txBody>
              <a:bodyPr wrap="none" lIns="90000" tIns="46800" rIns="90000" bIns="46800" anchor="ctr"/>
              <a:lstStyle/>
              <a:p>
                <a:endParaRPr lang="sv-SE">
                  <a:solidFill>
                    <a:srgbClr val="000000"/>
                  </a:solidFill>
                  <a:latin typeface="Times New Roman" pitchFamily="18" charset="0"/>
                </a:endParaRPr>
              </a:p>
            </p:txBody>
          </p:sp>
          <p:pic>
            <p:nvPicPr>
              <p:cNvPr id="16394" name="Picture 3"/>
              <p:cNvPicPr>
                <a:picLocks noChangeAspect="1" noChangeArrowheads="1"/>
              </p:cNvPicPr>
              <p:nvPr/>
            </p:nvPicPr>
            <p:blipFill>
              <a:blip r:embed="rId5" cstate="print"/>
              <a:srcRect/>
              <a:stretch>
                <a:fillRect/>
              </a:stretch>
            </p:blipFill>
            <p:spPr bwMode="auto">
              <a:xfrm>
                <a:off x="2699792" y="1556792"/>
                <a:ext cx="1302859" cy="1584176"/>
              </a:xfrm>
              <a:prstGeom prst="rect">
                <a:avLst/>
              </a:prstGeom>
              <a:noFill/>
              <a:ln w="9525">
                <a:noFill/>
                <a:miter lim="800000"/>
                <a:headEnd/>
                <a:tailEnd/>
              </a:ln>
            </p:spPr>
          </p:pic>
        </p:grpSp>
      </p:grpSp>
      <p:sp>
        <p:nvSpPr>
          <p:cNvPr id="36" name="Rectangle 35"/>
          <p:cNvSpPr>
            <a:spLocks noChangeArrowheads="1"/>
          </p:cNvSpPr>
          <p:nvPr/>
        </p:nvSpPr>
        <p:spPr bwMode="auto">
          <a:xfrm>
            <a:off x="4067944" y="0"/>
            <a:ext cx="4923656" cy="646331"/>
          </a:xfrm>
          <a:prstGeom prst="rect">
            <a:avLst/>
          </a:prstGeom>
          <a:solidFill>
            <a:schemeClr val="bg1">
              <a:lumMod val="95000"/>
            </a:schemeClr>
          </a:solidFill>
          <a:ln w="9525">
            <a:noFill/>
            <a:miter lim="800000"/>
            <a:headEnd/>
            <a:tailEnd/>
          </a:ln>
          <a:effectLst/>
        </p:spPr>
        <p:txBody>
          <a:bodyPr wrap="square">
            <a:spAutoFit/>
          </a:bodyPr>
          <a:lstStyle/>
          <a:p>
            <a:pPr algn="ctr">
              <a:defRPr/>
            </a:pPr>
            <a:r>
              <a:rPr lang="en-US" b="1" dirty="0" smtClean="0">
                <a:solidFill>
                  <a:srgbClr val="FF0000"/>
                </a:solidFill>
                <a:latin typeface="Comic Sans MS" pitchFamily="66" charset="0"/>
              </a:rPr>
              <a:t>WATER GOVERNANCE AT CENTRAL &amp; </a:t>
            </a:r>
            <a:r>
              <a:rPr lang="en-US" sz="1800" b="1" dirty="0" smtClean="0">
                <a:solidFill>
                  <a:srgbClr val="FF0000"/>
                </a:solidFill>
                <a:latin typeface="Comic Sans MS" pitchFamily="66" charset="0"/>
              </a:rPr>
              <a:t>REGIONAL/LOCAL LEVEL</a:t>
            </a:r>
            <a:endParaRPr lang="en-US" sz="1800" b="1" dirty="0">
              <a:solidFill>
                <a:srgbClr val="FF0000"/>
              </a:solidFill>
              <a:latin typeface="Comic Sans MS" pitchFamily="66" charset="0"/>
            </a:endParaRPr>
          </a:p>
        </p:txBody>
      </p:sp>
      <p:grpSp>
        <p:nvGrpSpPr>
          <p:cNvPr id="39" name="Group 38"/>
          <p:cNvGrpSpPr/>
          <p:nvPr/>
        </p:nvGrpSpPr>
        <p:grpSpPr>
          <a:xfrm>
            <a:off x="4248720" y="617089"/>
            <a:ext cx="1259306" cy="5080779"/>
            <a:chOff x="4248720" y="617089"/>
            <a:chExt cx="1259306" cy="5080779"/>
          </a:xfrm>
        </p:grpSpPr>
        <p:sp>
          <p:nvSpPr>
            <p:cNvPr id="34" name="TextBox 33"/>
            <p:cNvSpPr txBox="1"/>
            <p:nvPr/>
          </p:nvSpPr>
          <p:spPr bwMode="auto">
            <a:xfrm>
              <a:off x="4248720" y="1928275"/>
              <a:ext cx="576000" cy="2448000"/>
            </a:xfrm>
            <a:prstGeom prst="rect">
              <a:avLst/>
            </a:prstGeom>
            <a:noFill/>
            <a:ln w="28575">
              <a:solidFill>
                <a:schemeClr val="tx1"/>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5400" b="1"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ssw</a:t>
              </a:r>
              <a:endParaRPr lang="en-GB" sz="5400" b="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37" name="Bent Arrow 36"/>
            <p:cNvSpPr/>
            <p:nvPr/>
          </p:nvSpPr>
          <p:spPr bwMode="auto">
            <a:xfrm>
              <a:off x="4367512" y="617089"/>
              <a:ext cx="1117600" cy="12461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8" name="Bent Arrow 37"/>
            <p:cNvSpPr/>
            <p:nvPr/>
          </p:nvSpPr>
          <p:spPr bwMode="auto">
            <a:xfrm flipV="1">
              <a:off x="4390426" y="4451681"/>
              <a:ext cx="1117600" cy="124618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ChangeArrowheads="1"/>
          </p:cNvSpPr>
          <p:nvPr>
            <p:ph type="title"/>
          </p:nvPr>
        </p:nvSpPr>
        <p:spPr>
          <a:xfrm>
            <a:off x="395288" y="188913"/>
            <a:ext cx="8496300" cy="838200"/>
          </a:xfrm>
        </p:spPr>
        <p:txBody>
          <a:bodyPr>
            <a:normAutofit/>
          </a:bodyPr>
          <a:lstStyle/>
          <a:p>
            <a:r>
              <a:rPr lang="en-US" sz="3200" b="1" dirty="0" smtClean="0">
                <a:solidFill>
                  <a:srgbClr val="FF0000"/>
                </a:solidFill>
                <a:latin typeface="Comic Sans MS" pitchFamily="66" charset="0"/>
              </a:rPr>
              <a:t>THE 2019 EU/WFD FITNESS CHECK</a:t>
            </a:r>
            <a:endParaRPr lang="en-US" sz="3200" b="1" dirty="0" smtClean="0">
              <a:latin typeface="Comic Sans MS" pitchFamily="66" charset="0"/>
            </a:endParaRPr>
          </a:p>
        </p:txBody>
      </p:sp>
      <p:graphicFrame>
        <p:nvGraphicFramePr>
          <p:cNvPr id="6" name="Table 5"/>
          <p:cNvGraphicFramePr>
            <a:graphicFrameLocks noGrp="1"/>
          </p:cNvGraphicFramePr>
          <p:nvPr/>
        </p:nvGraphicFramePr>
        <p:xfrm>
          <a:off x="1116013" y="981075"/>
          <a:ext cx="6984776" cy="5631752"/>
        </p:xfrm>
        <a:graphic>
          <a:graphicData uri="http://schemas.openxmlformats.org/drawingml/2006/table">
            <a:tbl>
              <a:tblPr/>
              <a:tblGrid>
                <a:gridCol w="1863175"/>
                <a:gridCol w="5121601"/>
              </a:tblGrid>
              <a:tr h="757566">
                <a:tc>
                  <a:txBody>
                    <a:bodyPr/>
                    <a:lstStyle/>
                    <a:p>
                      <a:pPr algn="ctr">
                        <a:lnSpc>
                          <a:spcPct val="107000"/>
                        </a:lnSpc>
                        <a:spcAft>
                          <a:spcPts val="600"/>
                        </a:spcAft>
                      </a:pPr>
                      <a:r>
                        <a:rPr lang="en-GB" sz="1600" b="1" dirty="0">
                          <a:latin typeface="Arial"/>
                          <a:ea typeface="Times New Roman"/>
                          <a:cs typeface="Times New Roman"/>
                        </a:rPr>
                        <a:t>Aim</a:t>
                      </a:r>
                      <a:endParaRPr lang="en-US" sz="1600" dirty="0">
                        <a:latin typeface="Calibri"/>
                        <a:ea typeface="Calibri"/>
                        <a:cs typeface="Times New Roman"/>
                      </a:endParaRPr>
                    </a:p>
                  </a:txBody>
                  <a:tcPr marL="50610" marR="50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600"/>
                        </a:spcAft>
                      </a:pPr>
                      <a:r>
                        <a:rPr lang="en-GB" sz="1600" dirty="0">
                          <a:latin typeface="Arial"/>
                          <a:ea typeface="Times New Roman"/>
                          <a:cs typeface="Times New Roman"/>
                        </a:rPr>
                        <a:t>The Fitness Check of the EU Water Legislation is a policy evaluation of its effectiveness,  coherence, efficiency, relevance and EU added value. </a:t>
                      </a:r>
                      <a:endParaRPr lang="en-US" sz="1600" dirty="0">
                        <a:latin typeface="Calibri"/>
                        <a:ea typeface="Calibri"/>
                        <a:cs typeface="Times New Roman"/>
                      </a:endParaRPr>
                    </a:p>
                    <a:p>
                      <a:pPr algn="l">
                        <a:lnSpc>
                          <a:spcPct val="107000"/>
                        </a:lnSpc>
                        <a:spcAft>
                          <a:spcPts val="600"/>
                        </a:spcAft>
                      </a:pPr>
                      <a:r>
                        <a:rPr lang="en-GB" sz="1600" dirty="0">
                          <a:latin typeface="Arial"/>
                          <a:ea typeface="Times New Roman"/>
                          <a:cs typeface="Times New Roman"/>
                        </a:rPr>
                        <a:t>The target is to improve the EU Water legislation, mainly the WFD by making it more responsive to current and future challenges </a:t>
                      </a:r>
                      <a:endParaRPr lang="en-US" sz="1600" dirty="0">
                        <a:latin typeface="Calibri"/>
                        <a:ea typeface="Calibri"/>
                        <a:cs typeface="Times New Roman"/>
                      </a:endParaRPr>
                    </a:p>
                  </a:txBody>
                  <a:tcPr marL="50610" marR="50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6750">
                <a:tc>
                  <a:txBody>
                    <a:bodyPr/>
                    <a:lstStyle/>
                    <a:p>
                      <a:pPr algn="ctr">
                        <a:lnSpc>
                          <a:spcPct val="107000"/>
                        </a:lnSpc>
                        <a:spcAft>
                          <a:spcPts val="600"/>
                        </a:spcAft>
                      </a:pPr>
                      <a:r>
                        <a:rPr lang="en-GB" sz="1600" b="1" dirty="0">
                          <a:latin typeface="Arial"/>
                          <a:ea typeface="Times New Roman"/>
                          <a:cs typeface="Times New Roman"/>
                        </a:rPr>
                        <a:t>Effectiveness</a:t>
                      </a:r>
                      <a:endParaRPr lang="en-US" sz="1600" dirty="0">
                        <a:latin typeface="Calibri"/>
                        <a:ea typeface="Calibri"/>
                        <a:cs typeface="Times New Roman"/>
                      </a:endParaRPr>
                    </a:p>
                  </a:txBody>
                  <a:tcPr marL="50610" marR="50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600"/>
                        </a:spcAft>
                      </a:pPr>
                      <a:r>
                        <a:rPr lang="en-GB" sz="1600" dirty="0">
                          <a:latin typeface="Arial"/>
                          <a:ea typeface="Times New Roman"/>
                          <a:cs typeface="Times New Roman"/>
                        </a:rPr>
                        <a:t>The WF and the UWWT Directives have not fully achieved their objectives, i.e. getting the "good" environmental status of water bodies at the River Basin Scale. Substantial progress has been made but their implementation is not fully satisfactory yet. </a:t>
                      </a:r>
                      <a:endParaRPr lang="en-US" sz="1600" dirty="0">
                        <a:latin typeface="Calibri"/>
                        <a:ea typeface="Calibri"/>
                        <a:cs typeface="Times New Roman"/>
                      </a:endParaRPr>
                    </a:p>
                    <a:p>
                      <a:pPr algn="l">
                        <a:lnSpc>
                          <a:spcPct val="107000"/>
                        </a:lnSpc>
                        <a:spcAft>
                          <a:spcPts val="600"/>
                        </a:spcAft>
                      </a:pPr>
                      <a:r>
                        <a:rPr lang="en-GB" sz="1600" dirty="0" smtClean="0">
                          <a:latin typeface="Arial"/>
                          <a:ea typeface="Times New Roman"/>
                          <a:cs typeface="Times New Roman"/>
                        </a:rPr>
                        <a:t>Both </a:t>
                      </a:r>
                      <a:r>
                        <a:rPr lang="en-GB" sz="1600" dirty="0">
                          <a:latin typeface="Arial"/>
                          <a:ea typeface="Times New Roman"/>
                          <a:cs typeface="Times New Roman"/>
                        </a:rPr>
                        <a:t>Directives very water centric (which is logical) but this fails to address in a coordinated way users of different water sectors and the effective wastewater re-use in a circular economy. </a:t>
                      </a:r>
                      <a:endParaRPr lang="en-US" sz="1600" dirty="0">
                        <a:latin typeface="Calibri"/>
                        <a:ea typeface="Calibri"/>
                        <a:cs typeface="Times New Roman"/>
                      </a:endParaRPr>
                    </a:p>
                  </a:txBody>
                  <a:tcPr marL="50610" marR="50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8014">
                <a:tc>
                  <a:txBody>
                    <a:bodyPr/>
                    <a:lstStyle/>
                    <a:p>
                      <a:pPr algn="ctr">
                        <a:lnSpc>
                          <a:spcPct val="107000"/>
                        </a:lnSpc>
                        <a:spcAft>
                          <a:spcPts val="600"/>
                        </a:spcAft>
                      </a:pPr>
                      <a:r>
                        <a:rPr lang="en-GB" sz="1600" b="1" dirty="0">
                          <a:latin typeface="Arial"/>
                          <a:ea typeface="Times New Roman"/>
                          <a:cs typeface="Times New Roman"/>
                        </a:rPr>
                        <a:t>Coherence</a:t>
                      </a:r>
                      <a:endParaRPr lang="en-US" sz="1600" dirty="0">
                        <a:latin typeface="Calibri"/>
                        <a:ea typeface="Calibri"/>
                        <a:cs typeface="Times New Roman"/>
                      </a:endParaRPr>
                    </a:p>
                  </a:txBody>
                  <a:tcPr marL="50610" marR="50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600"/>
                        </a:spcAft>
                      </a:pPr>
                      <a:r>
                        <a:rPr lang="en-GB" sz="1600" dirty="0">
                          <a:latin typeface="Arial"/>
                          <a:ea typeface="Times New Roman"/>
                          <a:cs typeface="Times New Roman"/>
                        </a:rPr>
                        <a:t>There is no conflict between the pieces of legislation themselves but </a:t>
                      </a:r>
                      <a:r>
                        <a:rPr lang="en-GB" sz="1600" i="1" u="sng" dirty="0">
                          <a:latin typeface="Arial"/>
                          <a:ea typeface="Times New Roman"/>
                          <a:cs typeface="Times New Roman"/>
                        </a:rPr>
                        <a:t>there are gaps</a:t>
                      </a:r>
                      <a:r>
                        <a:rPr lang="en-GB" sz="1600" dirty="0">
                          <a:latin typeface="Arial"/>
                          <a:ea typeface="Times New Roman"/>
                          <a:cs typeface="Times New Roman"/>
                        </a:rPr>
                        <a:t>, and more is needed to bridge these gaps and having a common approach by all MS. The </a:t>
                      </a:r>
                      <a:r>
                        <a:rPr lang="en-GB" sz="1600" i="1" u="sng" dirty="0">
                          <a:latin typeface="Arial"/>
                          <a:ea typeface="Times New Roman"/>
                          <a:cs typeface="Times New Roman"/>
                        </a:rPr>
                        <a:t>Water - Energy - Food Nexus</a:t>
                      </a:r>
                      <a:r>
                        <a:rPr lang="en-GB" sz="1600" dirty="0">
                          <a:latin typeface="Arial"/>
                          <a:ea typeface="Times New Roman"/>
                          <a:cs typeface="Times New Roman"/>
                        </a:rPr>
                        <a:t> – is a useful approach for integrated policy, but it is not clear how to get a win-win result</a:t>
                      </a:r>
                      <a:r>
                        <a:rPr lang="en-GB" sz="1600" dirty="0" smtClean="0">
                          <a:latin typeface="Arial"/>
                          <a:ea typeface="Times New Roman"/>
                          <a:cs typeface="Times New Roman"/>
                        </a:rPr>
                        <a:t>.</a:t>
                      </a:r>
                      <a:endParaRPr lang="en-US" sz="1600" dirty="0">
                        <a:latin typeface="Calibri"/>
                        <a:ea typeface="Calibri"/>
                        <a:cs typeface="Times New Roman"/>
                      </a:endParaRPr>
                    </a:p>
                  </a:txBody>
                  <a:tcPr marL="50610" marR="50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4"/>
          <p:cNvSpPr txBox="1">
            <a:spLocks noChangeArrowheads="1"/>
          </p:cNvSpPr>
          <p:nvPr/>
        </p:nvSpPr>
        <p:spPr bwMode="auto">
          <a:xfrm>
            <a:off x="1979613" y="6464300"/>
            <a:ext cx="2052637" cy="461963"/>
          </a:xfrm>
          <a:prstGeom prst="rect">
            <a:avLst/>
          </a:prstGeom>
          <a:noFill/>
          <a:ln w="9525">
            <a:noFill/>
            <a:miter lim="800000"/>
            <a:headEnd/>
            <a:tailEnd/>
          </a:ln>
        </p:spPr>
        <p:txBody>
          <a:bodyPr>
            <a:spAutoFit/>
          </a:bodyPr>
          <a:lstStyle/>
          <a:p>
            <a:r>
              <a:rPr lang="en-GB" altLang="en-US" sz="1200">
                <a:solidFill>
                  <a:schemeClr val="bg1"/>
                </a:solidFill>
                <a:ea typeface="ＭＳ Ｐゴシック" pitchFamily="34" charset="-128"/>
              </a:rPr>
              <a:t>Watershed drawing from Pearl (2005)</a:t>
            </a:r>
          </a:p>
        </p:txBody>
      </p:sp>
      <p:graphicFrame>
        <p:nvGraphicFramePr>
          <p:cNvPr id="15" name="Table 14"/>
          <p:cNvGraphicFramePr>
            <a:graphicFrameLocks noGrp="1"/>
          </p:cNvGraphicFramePr>
          <p:nvPr/>
        </p:nvGraphicFramePr>
        <p:xfrm>
          <a:off x="755650" y="115888"/>
          <a:ext cx="7632847" cy="6597212"/>
        </p:xfrm>
        <a:graphic>
          <a:graphicData uri="http://schemas.openxmlformats.org/drawingml/2006/table">
            <a:tbl>
              <a:tblPr/>
              <a:tblGrid>
                <a:gridCol w="2036047"/>
                <a:gridCol w="5596800"/>
              </a:tblGrid>
              <a:tr h="1187882">
                <a:tc>
                  <a:txBody>
                    <a:bodyPr/>
                    <a:lstStyle/>
                    <a:p>
                      <a:pPr algn="ctr">
                        <a:lnSpc>
                          <a:spcPct val="107000"/>
                        </a:lnSpc>
                        <a:spcAft>
                          <a:spcPts val="600"/>
                        </a:spcAft>
                      </a:pPr>
                      <a:r>
                        <a:rPr lang="en-GB" sz="1400" b="1" dirty="0">
                          <a:latin typeface="Arial"/>
                          <a:ea typeface="Times New Roman"/>
                          <a:cs typeface="Times New Roman"/>
                        </a:rPr>
                        <a:t>Efficiency for Implementing the EU Water Legislation</a:t>
                      </a:r>
                      <a:endParaRPr lang="en-US" sz="1400" dirty="0">
                        <a:latin typeface="Calibri"/>
                        <a:ea typeface="Calibri"/>
                        <a:cs typeface="Times New Roman"/>
                      </a:endParaRPr>
                    </a:p>
                  </a:txBody>
                  <a:tcPr marL="38868" marR="38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600"/>
                        </a:spcAft>
                      </a:pPr>
                      <a:r>
                        <a:rPr lang="en-GB" sz="1400" dirty="0">
                          <a:latin typeface="Arial"/>
                          <a:ea typeface="Times New Roman"/>
                          <a:cs typeface="Times New Roman"/>
                        </a:rPr>
                        <a:t>There are many ways for assessing costs and benefits in both Directives if externalities are to be taken into consideration. For the </a:t>
                      </a:r>
                      <a:r>
                        <a:rPr lang="en-GB" sz="1400" i="1" u="sng" dirty="0">
                          <a:latin typeface="Arial"/>
                          <a:ea typeface="Times New Roman"/>
                          <a:cs typeface="Times New Roman"/>
                        </a:rPr>
                        <a:t>benefits it is not only about marketing</a:t>
                      </a:r>
                      <a:r>
                        <a:rPr lang="en-GB" sz="1400" dirty="0">
                          <a:latin typeface="Arial"/>
                          <a:ea typeface="Times New Roman"/>
                          <a:cs typeface="Times New Roman"/>
                        </a:rPr>
                        <a:t>, as the role of ecosystems and their intrinsic value may be very high. </a:t>
                      </a:r>
                      <a:endParaRPr lang="en-US" sz="1400" dirty="0">
                        <a:latin typeface="Calibri"/>
                        <a:ea typeface="Calibri"/>
                        <a:cs typeface="Times New Roman"/>
                      </a:endParaRPr>
                    </a:p>
                    <a:p>
                      <a:pPr algn="l">
                        <a:lnSpc>
                          <a:spcPct val="107000"/>
                        </a:lnSpc>
                        <a:spcAft>
                          <a:spcPts val="600"/>
                        </a:spcAft>
                      </a:pPr>
                      <a:r>
                        <a:rPr lang="en-GB" sz="1400" dirty="0">
                          <a:latin typeface="Arial"/>
                          <a:ea typeface="Times New Roman"/>
                          <a:cs typeface="Times New Roman"/>
                        </a:rPr>
                        <a:t>The WFD focuses on technical aspects. There are many actors that are involved without technical knowledge and understanding. </a:t>
                      </a:r>
                      <a:r>
                        <a:rPr lang="en-GB" sz="1400" i="1" u="sng" dirty="0">
                          <a:latin typeface="Arial"/>
                          <a:ea typeface="Times New Roman"/>
                          <a:cs typeface="Times New Roman"/>
                        </a:rPr>
                        <a:t>If these people are not effectively involved, this fails to capture </a:t>
                      </a:r>
                      <a:r>
                        <a:rPr lang="en-GB" sz="1400" dirty="0">
                          <a:latin typeface="Arial"/>
                          <a:ea typeface="Times New Roman"/>
                          <a:cs typeface="Times New Roman"/>
                        </a:rPr>
                        <a:t>some important aspects of the WFD implementation</a:t>
                      </a:r>
                      <a:r>
                        <a:rPr lang="en-GB" sz="1400" dirty="0" smtClean="0">
                          <a:latin typeface="Arial"/>
                          <a:ea typeface="Times New Roman"/>
                          <a:cs typeface="Times New Roman"/>
                        </a:rPr>
                        <a:t>.</a:t>
                      </a:r>
                      <a:endParaRPr lang="en-US" sz="1400" dirty="0">
                        <a:latin typeface="Calibri"/>
                        <a:ea typeface="Calibri"/>
                        <a:cs typeface="Times New Roman"/>
                      </a:endParaRPr>
                    </a:p>
                  </a:txBody>
                  <a:tcPr marL="38868" marR="38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0723">
                <a:tc>
                  <a:txBody>
                    <a:bodyPr/>
                    <a:lstStyle/>
                    <a:p>
                      <a:pPr algn="ctr">
                        <a:lnSpc>
                          <a:spcPct val="107000"/>
                        </a:lnSpc>
                        <a:spcAft>
                          <a:spcPts val="600"/>
                        </a:spcAft>
                      </a:pPr>
                      <a:r>
                        <a:rPr lang="en-GB" sz="1400" b="1">
                          <a:latin typeface="Arial"/>
                          <a:ea typeface="Times New Roman"/>
                          <a:cs typeface="Times New Roman"/>
                        </a:rPr>
                        <a:t>Challenges in Transboundary cooperation</a:t>
                      </a:r>
                      <a:endParaRPr lang="en-US" sz="1400">
                        <a:latin typeface="Calibri"/>
                        <a:ea typeface="Calibri"/>
                        <a:cs typeface="Times New Roman"/>
                      </a:endParaRPr>
                    </a:p>
                  </a:txBody>
                  <a:tcPr marL="38868" marR="38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600"/>
                        </a:spcAft>
                      </a:pPr>
                      <a:r>
                        <a:rPr lang="en-GB" sz="1400" dirty="0">
                          <a:latin typeface="Arial"/>
                          <a:ea typeface="Times New Roman"/>
                          <a:cs typeface="Times New Roman"/>
                        </a:rPr>
                        <a:t>More efforts are necessary for a better collaboration between Member States sharing </a:t>
                      </a:r>
                      <a:r>
                        <a:rPr lang="en-GB" sz="1400" dirty="0" err="1">
                          <a:latin typeface="Arial"/>
                          <a:ea typeface="Times New Roman"/>
                          <a:cs typeface="Times New Roman"/>
                        </a:rPr>
                        <a:t>transbounary</a:t>
                      </a:r>
                      <a:r>
                        <a:rPr lang="en-GB" sz="1400" dirty="0">
                          <a:latin typeface="Arial"/>
                          <a:ea typeface="Times New Roman"/>
                          <a:cs typeface="Times New Roman"/>
                        </a:rPr>
                        <a:t> waters. There is a high heterogeneity of situations throughout Europe but not enough sharing of good practices and lessons learnt.</a:t>
                      </a:r>
                      <a:endParaRPr lang="en-US" sz="1400" dirty="0">
                        <a:latin typeface="Calibri"/>
                        <a:ea typeface="Calibri"/>
                        <a:cs typeface="Times New Roman"/>
                      </a:endParaRPr>
                    </a:p>
                    <a:p>
                      <a:pPr algn="l">
                        <a:lnSpc>
                          <a:spcPct val="107000"/>
                        </a:lnSpc>
                        <a:spcAft>
                          <a:spcPts val="600"/>
                        </a:spcAft>
                      </a:pPr>
                      <a:r>
                        <a:rPr lang="en-GB" sz="1400" dirty="0">
                          <a:latin typeface="Arial"/>
                          <a:ea typeface="Times New Roman"/>
                          <a:cs typeface="Times New Roman"/>
                        </a:rPr>
                        <a:t>There is limited success from </a:t>
                      </a:r>
                      <a:r>
                        <a:rPr lang="en-GB" sz="1400" dirty="0" err="1">
                          <a:latin typeface="Arial"/>
                          <a:ea typeface="Times New Roman"/>
                          <a:cs typeface="Times New Roman"/>
                        </a:rPr>
                        <a:t>transboundary</a:t>
                      </a:r>
                      <a:r>
                        <a:rPr lang="en-GB" sz="1400" dirty="0">
                          <a:latin typeface="Arial"/>
                          <a:ea typeface="Times New Roman"/>
                          <a:cs typeface="Times New Roman"/>
                        </a:rPr>
                        <a:t> cooperation. Alternatively, there is not a ‘model’ of European water governance, and there is no mechanisms to compare approaches to governance from different Member States.</a:t>
                      </a:r>
                      <a:endParaRPr lang="en-US" sz="1400" dirty="0">
                        <a:latin typeface="Calibri"/>
                        <a:ea typeface="Calibri"/>
                        <a:cs typeface="Times New Roman"/>
                      </a:endParaRPr>
                    </a:p>
                    <a:p>
                      <a:pPr algn="l">
                        <a:lnSpc>
                          <a:spcPct val="107000"/>
                        </a:lnSpc>
                        <a:spcAft>
                          <a:spcPts val="600"/>
                        </a:spcAft>
                      </a:pPr>
                      <a:r>
                        <a:rPr lang="en-GB" sz="1400" dirty="0" smtClean="0">
                          <a:latin typeface="Arial"/>
                          <a:ea typeface="Times New Roman"/>
                          <a:cs typeface="Times New Roman"/>
                        </a:rPr>
                        <a:t>Danube </a:t>
                      </a:r>
                      <a:r>
                        <a:rPr lang="en-GB" sz="1400" dirty="0">
                          <a:latin typeface="Arial"/>
                          <a:ea typeface="Times New Roman"/>
                          <a:cs typeface="Times New Roman"/>
                        </a:rPr>
                        <a:t>and </a:t>
                      </a:r>
                      <a:r>
                        <a:rPr lang="en-GB" sz="1400" dirty="0" err="1">
                          <a:latin typeface="Arial"/>
                          <a:ea typeface="Times New Roman"/>
                          <a:cs typeface="Times New Roman"/>
                        </a:rPr>
                        <a:t>Rhin</a:t>
                      </a:r>
                      <a:r>
                        <a:rPr lang="en-GB" sz="1400" dirty="0">
                          <a:latin typeface="Arial"/>
                          <a:ea typeface="Times New Roman"/>
                          <a:cs typeface="Times New Roman"/>
                        </a:rPr>
                        <a:t> River Management Committees are good examples, but these existed before the WFD.  </a:t>
                      </a:r>
                      <a:endParaRPr lang="en-US" sz="1400" dirty="0">
                        <a:latin typeface="Calibri"/>
                        <a:ea typeface="Calibri"/>
                        <a:cs typeface="Times New Roman"/>
                      </a:endParaRPr>
                    </a:p>
                    <a:p>
                      <a:pPr algn="l">
                        <a:lnSpc>
                          <a:spcPct val="107000"/>
                        </a:lnSpc>
                        <a:spcAft>
                          <a:spcPts val="600"/>
                        </a:spcAft>
                      </a:pPr>
                      <a:r>
                        <a:rPr lang="en-GB" sz="1400" dirty="0">
                          <a:latin typeface="Arial"/>
                          <a:ea typeface="Times New Roman"/>
                          <a:cs typeface="Times New Roman"/>
                        </a:rPr>
                        <a:t>Finally, there is need to enforce </a:t>
                      </a:r>
                      <a:r>
                        <a:rPr lang="en-GB" sz="1400" dirty="0" err="1">
                          <a:latin typeface="Arial"/>
                          <a:ea typeface="Times New Roman"/>
                          <a:cs typeface="Times New Roman"/>
                        </a:rPr>
                        <a:t>transboundary</a:t>
                      </a:r>
                      <a:r>
                        <a:rPr lang="en-GB" sz="1400" dirty="0">
                          <a:latin typeface="Arial"/>
                          <a:ea typeface="Times New Roman"/>
                          <a:cs typeface="Times New Roman"/>
                        </a:rPr>
                        <a:t> cooperation beyond the EU-MS. For example, in the Balkans, more than 80% of groundwater are shared in between Serbia, Albania, Romania, Greece, Bulgaria etc. Some of these are not actually MS but they are interested in applying the WFD principles.  </a:t>
                      </a:r>
                      <a:endParaRPr lang="en-US" sz="1400" dirty="0">
                        <a:latin typeface="Calibri"/>
                        <a:ea typeface="Calibri"/>
                        <a:cs typeface="Times New Roman"/>
                      </a:endParaRPr>
                    </a:p>
                  </a:txBody>
                  <a:tcPr marL="38868" marR="38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1914">
                <a:tc>
                  <a:txBody>
                    <a:bodyPr/>
                    <a:lstStyle/>
                    <a:p>
                      <a:pPr algn="ctr">
                        <a:lnSpc>
                          <a:spcPct val="107000"/>
                        </a:lnSpc>
                        <a:spcAft>
                          <a:spcPts val="600"/>
                        </a:spcAft>
                      </a:pPr>
                      <a:r>
                        <a:rPr lang="en-GB" sz="1400" b="1" dirty="0">
                          <a:latin typeface="Arial"/>
                          <a:ea typeface="Times New Roman"/>
                          <a:cs typeface="Times New Roman"/>
                        </a:rPr>
                        <a:t>EU added value</a:t>
                      </a:r>
                      <a:endParaRPr lang="en-US" sz="1400" dirty="0">
                        <a:latin typeface="Calibri"/>
                        <a:ea typeface="Calibri"/>
                        <a:cs typeface="Times New Roman"/>
                      </a:endParaRPr>
                    </a:p>
                  </a:txBody>
                  <a:tcPr marL="38868" marR="38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600"/>
                        </a:spcAft>
                      </a:pPr>
                      <a:r>
                        <a:rPr lang="en-GB" sz="1400" dirty="0">
                          <a:latin typeface="Arial"/>
                          <a:ea typeface="Times New Roman"/>
                          <a:cs typeface="Times New Roman"/>
                        </a:rPr>
                        <a:t>Water is not the priority of all MS and without the WFD, the results would not have been reached within the same timeframe. </a:t>
                      </a:r>
                      <a:endParaRPr lang="en-US" sz="1400" dirty="0">
                        <a:latin typeface="Calibri"/>
                        <a:ea typeface="Calibri"/>
                        <a:cs typeface="Times New Roman"/>
                      </a:endParaRPr>
                    </a:p>
                    <a:p>
                      <a:pPr algn="l">
                        <a:lnSpc>
                          <a:spcPct val="107000"/>
                        </a:lnSpc>
                        <a:spcAft>
                          <a:spcPts val="600"/>
                        </a:spcAft>
                      </a:pPr>
                      <a:r>
                        <a:rPr lang="en-GB" sz="1400" dirty="0">
                          <a:latin typeface="Arial"/>
                          <a:ea typeface="Times New Roman"/>
                          <a:cs typeface="Times New Roman"/>
                        </a:rPr>
                        <a:t>The integrated management of river basins and ecosystems is important and can see benefits from this approach. </a:t>
                      </a:r>
                      <a:endParaRPr lang="en-US" sz="1400" dirty="0">
                        <a:latin typeface="Calibri"/>
                        <a:ea typeface="Calibri"/>
                        <a:cs typeface="Times New Roman"/>
                      </a:endParaRPr>
                    </a:p>
                  </a:txBody>
                  <a:tcPr marL="38868" marR="38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fitness.jpg"/>
          <p:cNvPicPr>
            <a:picLocks noChangeAspect="1"/>
          </p:cNvPicPr>
          <p:nvPr/>
        </p:nvPicPr>
        <p:blipFill>
          <a:blip r:embed="rId2" cstate="print"/>
          <a:srcRect/>
          <a:stretch>
            <a:fillRect/>
          </a:stretch>
        </p:blipFill>
        <p:spPr bwMode="auto">
          <a:xfrm>
            <a:off x="173038" y="122238"/>
            <a:ext cx="8797925" cy="661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56464" y="2103163"/>
            <a:ext cx="8128000" cy="4265990"/>
          </a:xfrm>
          <a:prstGeom prst="rect">
            <a:avLst/>
          </a:prstGeom>
          <a:noFill/>
        </p:spPr>
      </p:sp>
      <p:sp>
        <p:nvSpPr>
          <p:cNvPr id="13" name="Isosceles Triangle 12"/>
          <p:cNvSpPr/>
          <p:nvPr/>
        </p:nvSpPr>
        <p:spPr>
          <a:xfrm>
            <a:off x="2264768" y="2103163"/>
            <a:ext cx="4265990" cy="4265990"/>
          </a:xfrm>
          <a:prstGeom prst="triangl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Freeform 13"/>
          <p:cNvSpPr/>
          <p:nvPr/>
        </p:nvSpPr>
        <p:spPr>
          <a:xfrm>
            <a:off x="3165368" y="2507692"/>
            <a:ext cx="2555665" cy="698807"/>
          </a:xfrm>
          <a:custGeom>
            <a:avLst/>
            <a:gdLst>
              <a:gd name="connsiteX0" fmla="*/ 0 w 2555665"/>
              <a:gd name="connsiteY0" fmla="*/ 116470 h 698807"/>
              <a:gd name="connsiteX1" fmla="*/ 34113 w 2555665"/>
              <a:gd name="connsiteY1" fmla="*/ 34113 h 698807"/>
              <a:gd name="connsiteX2" fmla="*/ 116470 w 2555665"/>
              <a:gd name="connsiteY2" fmla="*/ 0 h 698807"/>
              <a:gd name="connsiteX3" fmla="*/ 2439195 w 2555665"/>
              <a:gd name="connsiteY3" fmla="*/ 0 h 698807"/>
              <a:gd name="connsiteX4" fmla="*/ 2521552 w 2555665"/>
              <a:gd name="connsiteY4" fmla="*/ 34113 h 698807"/>
              <a:gd name="connsiteX5" fmla="*/ 2555665 w 2555665"/>
              <a:gd name="connsiteY5" fmla="*/ 116470 h 698807"/>
              <a:gd name="connsiteX6" fmla="*/ 2555665 w 2555665"/>
              <a:gd name="connsiteY6" fmla="*/ 582337 h 698807"/>
              <a:gd name="connsiteX7" fmla="*/ 2521552 w 2555665"/>
              <a:gd name="connsiteY7" fmla="*/ 664694 h 698807"/>
              <a:gd name="connsiteX8" fmla="*/ 2439195 w 2555665"/>
              <a:gd name="connsiteY8" fmla="*/ 698807 h 698807"/>
              <a:gd name="connsiteX9" fmla="*/ 116470 w 2555665"/>
              <a:gd name="connsiteY9" fmla="*/ 698807 h 698807"/>
              <a:gd name="connsiteX10" fmla="*/ 34113 w 2555665"/>
              <a:gd name="connsiteY10" fmla="*/ 664694 h 698807"/>
              <a:gd name="connsiteX11" fmla="*/ 0 w 2555665"/>
              <a:gd name="connsiteY11" fmla="*/ 582337 h 698807"/>
              <a:gd name="connsiteX12" fmla="*/ 0 w 2555665"/>
              <a:gd name="connsiteY12" fmla="*/ 116470 h 69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5665" h="698807">
                <a:moveTo>
                  <a:pt x="0" y="116470"/>
                </a:moveTo>
                <a:cubicBezTo>
                  <a:pt x="0" y="85580"/>
                  <a:pt x="12271" y="55956"/>
                  <a:pt x="34113" y="34113"/>
                </a:cubicBezTo>
                <a:cubicBezTo>
                  <a:pt x="55955" y="12271"/>
                  <a:pt x="85580" y="0"/>
                  <a:pt x="116470" y="0"/>
                </a:cubicBezTo>
                <a:lnTo>
                  <a:pt x="2439195" y="0"/>
                </a:lnTo>
                <a:cubicBezTo>
                  <a:pt x="2470085" y="0"/>
                  <a:pt x="2499709" y="12271"/>
                  <a:pt x="2521552" y="34113"/>
                </a:cubicBezTo>
                <a:cubicBezTo>
                  <a:pt x="2543394" y="55955"/>
                  <a:pt x="2555665" y="85580"/>
                  <a:pt x="2555665" y="116470"/>
                </a:cubicBezTo>
                <a:lnTo>
                  <a:pt x="2555665" y="582337"/>
                </a:lnTo>
                <a:cubicBezTo>
                  <a:pt x="2555665" y="613227"/>
                  <a:pt x="2543394" y="642851"/>
                  <a:pt x="2521552" y="664694"/>
                </a:cubicBezTo>
                <a:cubicBezTo>
                  <a:pt x="2499710" y="686536"/>
                  <a:pt x="2470085" y="698807"/>
                  <a:pt x="2439195" y="698807"/>
                </a:cubicBezTo>
                <a:lnTo>
                  <a:pt x="116470" y="698807"/>
                </a:lnTo>
                <a:cubicBezTo>
                  <a:pt x="85580" y="698807"/>
                  <a:pt x="55956" y="686536"/>
                  <a:pt x="34113" y="664694"/>
                </a:cubicBezTo>
                <a:cubicBezTo>
                  <a:pt x="12271" y="642852"/>
                  <a:pt x="0" y="613227"/>
                  <a:pt x="0" y="582337"/>
                </a:cubicBezTo>
                <a:lnTo>
                  <a:pt x="0" y="116470"/>
                </a:lnTo>
                <a:close/>
              </a:path>
            </a:pathLst>
          </a:custGeom>
          <a:solidFill>
            <a:srgbClr val="FF0000">
              <a:alpha val="90000"/>
            </a:srgbClr>
          </a:solidFill>
        </p:spPr>
        <p:style>
          <a:lnRef idx="1">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833" tIns="79833" rIns="79833" bIns="79833" numCol="1" spcCol="1270" anchor="t" anchorCtr="0">
            <a:noAutofit/>
          </a:bodyPr>
          <a:lstStyle/>
          <a:p>
            <a:pPr lvl="0" algn="l" defTabSz="533400">
              <a:lnSpc>
                <a:spcPct val="90000"/>
              </a:lnSpc>
              <a:spcBef>
                <a:spcPct val="0"/>
              </a:spcBef>
              <a:spcAft>
                <a:spcPct val="35000"/>
              </a:spcAft>
            </a:pPr>
            <a:r>
              <a:rPr lang="en-US" sz="1200" b="1" kern="1200" baseline="0" dirty="0" smtClean="0">
                <a:solidFill>
                  <a:schemeClr val="bg1"/>
                </a:solidFill>
              </a:rPr>
              <a:t>NATIONAL LEVEL</a:t>
            </a:r>
            <a:endParaRPr lang="en-US" sz="1200" b="1" kern="1200" baseline="0" dirty="0">
              <a:solidFill>
                <a:schemeClr val="bg1"/>
              </a:solidFill>
            </a:endParaRPr>
          </a:p>
          <a:p>
            <a:pPr marL="114300" lvl="1" indent="-114300" algn="l" defTabSz="533400">
              <a:lnSpc>
                <a:spcPct val="90000"/>
              </a:lnSpc>
              <a:spcBef>
                <a:spcPct val="0"/>
              </a:spcBef>
              <a:spcAft>
                <a:spcPct val="15000"/>
              </a:spcAft>
              <a:buChar char="••"/>
            </a:pPr>
            <a:r>
              <a:rPr lang="en-US" sz="1200" b="1" kern="1200" baseline="0" dirty="0" smtClean="0">
                <a:solidFill>
                  <a:schemeClr val="bg1"/>
                </a:solidFill>
              </a:rPr>
              <a:t>National Water Authority</a:t>
            </a:r>
            <a:endParaRPr lang="en-US" sz="1200" b="1" kern="1200" baseline="0" dirty="0">
              <a:solidFill>
                <a:schemeClr val="bg1"/>
              </a:solidFill>
            </a:endParaRPr>
          </a:p>
          <a:p>
            <a:pPr marL="114300" lvl="1" indent="-114300" algn="l" defTabSz="533400">
              <a:lnSpc>
                <a:spcPct val="90000"/>
              </a:lnSpc>
              <a:spcBef>
                <a:spcPct val="0"/>
              </a:spcBef>
              <a:spcAft>
                <a:spcPct val="15000"/>
              </a:spcAft>
              <a:buChar char="••"/>
            </a:pPr>
            <a:r>
              <a:rPr lang="en-US" sz="1200" b="1" kern="1200" baseline="0" dirty="0" smtClean="0">
                <a:solidFill>
                  <a:schemeClr val="bg1"/>
                </a:solidFill>
              </a:rPr>
              <a:t>Ministries</a:t>
            </a:r>
            <a:endParaRPr lang="en-US" sz="1200" b="1" kern="1200" baseline="0" dirty="0">
              <a:solidFill>
                <a:schemeClr val="bg1"/>
              </a:solidFill>
            </a:endParaRPr>
          </a:p>
        </p:txBody>
      </p:sp>
      <p:sp>
        <p:nvSpPr>
          <p:cNvPr id="17" name="Freeform 16"/>
          <p:cNvSpPr/>
          <p:nvPr/>
        </p:nvSpPr>
        <p:spPr>
          <a:xfrm>
            <a:off x="2157255" y="4496990"/>
            <a:ext cx="1908804" cy="537043"/>
          </a:xfrm>
          <a:custGeom>
            <a:avLst/>
            <a:gdLst>
              <a:gd name="connsiteX0" fmla="*/ 0 w 1908804"/>
              <a:gd name="connsiteY0" fmla="*/ 89509 h 537043"/>
              <a:gd name="connsiteX1" fmla="*/ 26217 w 1908804"/>
              <a:gd name="connsiteY1" fmla="*/ 26217 h 537043"/>
              <a:gd name="connsiteX2" fmla="*/ 89509 w 1908804"/>
              <a:gd name="connsiteY2" fmla="*/ 1 h 537043"/>
              <a:gd name="connsiteX3" fmla="*/ 1819295 w 1908804"/>
              <a:gd name="connsiteY3" fmla="*/ 0 h 537043"/>
              <a:gd name="connsiteX4" fmla="*/ 1882587 w 1908804"/>
              <a:gd name="connsiteY4" fmla="*/ 26217 h 537043"/>
              <a:gd name="connsiteX5" fmla="*/ 1908803 w 1908804"/>
              <a:gd name="connsiteY5" fmla="*/ 89509 h 537043"/>
              <a:gd name="connsiteX6" fmla="*/ 1908804 w 1908804"/>
              <a:gd name="connsiteY6" fmla="*/ 447534 h 537043"/>
              <a:gd name="connsiteX7" fmla="*/ 1882587 w 1908804"/>
              <a:gd name="connsiteY7" fmla="*/ 510826 h 537043"/>
              <a:gd name="connsiteX8" fmla="*/ 1819295 w 1908804"/>
              <a:gd name="connsiteY8" fmla="*/ 537043 h 537043"/>
              <a:gd name="connsiteX9" fmla="*/ 89509 w 1908804"/>
              <a:gd name="connsiteY9" fmla="*/ 537043 h 537043"/>
              <a:gd name="connsiteX10" fmla="*/ 26217 w 1908804"/>
              <a:gd name="connsiteY10" fmla="*/ 510826 h 537043"/>
              <a:gd name="connsiteX11" fmla="*/ 0 w 1908804"/>
              <a:gd name="connsiteY11" fmla="*/ 447534 h 537043"/>
              <a:gd name="connsiteX12" fmla="*/ 0 w 1908804"/>
              <a:gd name="connsiteY12" fmla="*/ 89509 h 53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8804" h="537043">
                <a:moveTo>
                  <a:pt x="0" y="89509"/>
                </a:moveTo>
                <a:cubicBezTo>
                  <a:pt x="0" y="65770"/>
                  <a:pt x="9430" y="43003"/>
                  <a:pt x="26217" y="26217"/>
                </a:cubicBezTo>
                <a:cubicBezTo>
                  <a:pt x="43003" y="9431"/>
                  <a:pt x="65770" y="0"/>
                  <a:pt x="89509" y="1"/>
                </a:cubicBezTo>
                <a:lnTo>
                  <a:pt x="1819295" y="0"/>
                </a:lnTo>
                <a:cubicBezTo>
                  <a:pt x="1843034" y="0"/>
                  <a:pt x="1865801" y="9430"/>
                  <a:pt x="1882587" y="26217"/>
                </a:cubicBezTo>
                <a:cubicBezTo>
                  <a:pt x="1899373" y="43003"/>
                  <a:pt x="1908804" y="65770"/>
                  <a:pt x="1908803" y="89509"/>
                </a:cubicBezTo>
                <a:cubicBezTo>
                  <a:pt x="1908803" y="208851"/>
                  <a:pt x="1908804" y="328192"/>
                  <a:pt x="1908804" y="447534"/>
                </a:cubicBezTo>
                <a:cubicBezTo>
                  <a:pt x="1908804" y="471273"/>
                  <a:pt x="1899374" y="494040"/>
                  <a:pt x="1882587" y="510826"/>
                </a:cubicBezTo>
                <a:cubicBezTo>
                  <a:pt x="1865801" y="527612"/>
                  <a:pt x="1843034" y="537043"/>
                  <a:pt x="1819295" y="537043"/>
                </a:cubicBezTo>
                <a:lnTo>
                  <a:pt x="89509" y="537043"/>
                </a:lnTo>
                <a:cubicBezTo>
                  <a:pt x="65770" y="537043"/>
                  <a:pt x="43003" y="527613"/>
                  <a:pt x="26217" y="510826"/>
                </a:cubicBezTo>
                <a:cubicBezTo>
                  <a:pt x="9431" y="494040"/>
                  <a:pt x="0" y="471273"/>
                  <a:pt x="0" y="447534"/>
                </a:cubicBezTo>
                <a:lnTo>
                  <a:pt x="0" y="89509"/>
                </a:lnTo>
                <a:close/>
              </a:path>
            </a:pathLst>
          </a:custGeom>
          <a:solidFill>
            <a:schemeClr val="accent5">
              <a:lumMod val="75000"/>
              <a:alpha val="90000"/>
            </a:schemeClr>
          </a:solidFill>
        </p:spPr>
        <p:style>
          <a:lnRef idx="1">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936" tIns="71936" rIns="71936" bIns="71936" numCol="1" spcCol="1270" anchor="t" anchorCtr="0">
            <a:noAutofit/>
          </a:bodyPr>
          <a:lstStyle/>
          <a:p>
            <a:pPr lvl="0" algn="l" defTabSz="533400">
              <a:lnSpc>
                <a:spcPct val="90000"/>
              </a:lnSpc>
              <a:spcBef>
                <a:spcPct val="0"/>
              </a:spcBef>
              <a:spcAft>
                <a:spcPct val="35000"/>
              </a:spcAft>
            </a:pPr>
            <a:r>
              <a:rPr lang="en-US" sz="1200" b="1" kern="1200" baseline="0" dirty="0" smtClean="0">
                <a:solidFill>
                  <a:schemeClr val="bg1"/>
                </a:solidFill>
              </a:rPr>
              <a:t>RIVER BASIN LEVEL</a:t>
            </a:r>
            <a:endParaRPr lang="en-US" sz="1200" b="1" kern="1200" baseline="0" dirty="0">
              <a:solidFill>
                <a:schemeClr val="bg1"/>
              </a:solidFill>
            </a:endParaRPr>
          </a:p>
          <a:p>
            <a:pPr marL="114300" lvl="1" indent="-114300" algn="l" defTabSz="533400">
              <a:lnSpc>
                <a:spcPct val="90000"/>
              </a:lnSpc>
              <a:spcBef>
                <a:spcPct val="0"/>
              </a:spcBef>
              <a:spcAft>
                <a:spcPct val="15000"/>
              </a:spcAft>
              <a:buChar char="••"/>
            </a:pPr>
            <a:r>
              <a:rPr lang="en-US" sz="1200" b="1" kern="1200" baseline="0" dirty="0" smtClean="0">
                <a:solidFill>
                  <a:schemeClr val="bg1"/>
                </a:solidFill>
              </a:rPr>
              <a:t>River Basin Authority</a:t>
            </a:r>
            <a:endParaRPr lang="en-US" sz="1200" b="1" kern="1200" baseline="0" dirty="0">
              <a:solidFill>
                <a:schemeClr val="bg1"/>
              </a:solidFill>
            </a:endParaRPr>
          </a:p>
        </p:txBody>
      </p:sp>
      <p:sp>
        <p:nvSpPr>
          <p:cNvPr id="9" name="Up-Down Arrow 8"/>
          <p:cNvSpPr/>
          <p:nvPr/>
        </p:nvSpPr>
        <p:spPr>
          <a:xfrm rot="1797853">
            <a:off x="3149673" y="3189773"/>
            <a:ext cx="288032" cy="1382076"/>
          </a:xfrm>
          <a:prstGeom prst="up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4029476" y="2951212"/>
            <a:ext cx="3148171" cy="3226100"/>
            <a:chOff x="4029476" y="2951212"/>
            <a:chExt cx="3148171" cy="3226100"/>
          </a:xfrm>
        </p:grpSpPr>
        <p:sp>
          <p:nvSpPr>
            <p:cNvPr id="15" name="Freeform 14"/>
            <p:cNvSpPr/>
            <p:nvPr/>
          </p:nvSpPr>
          <p:spPr>
            <a:xfrm>
              <a:off x="4587959" y="3829564"/>
              <a:ext cx="2589688" cy="690518"/>
            </a:xfrm>
            <a:custGeom>
              <a:avLst/>
              <a:gdLst>
                <a:gd name="connsiteX0" fmla="*/ 0 w 2589688"/>
                <a:gd name="connsiteY0" fmla="*/ 115089 h 690518"/>
                <a:gd name="connsiteX1" fmla="*/ 33709 w 2589688"/>
                <a:gd name="connsiteY1" fmla="*/ 33709 h 690518"/>
                <a:gd name="connsiteX2" fmla="*/ 115089 w 2589688"/>
                <a:gd name="connsiteY2" fmla="*/ 0 h 690518"/>
                <a:gd name="connsiteX3" fmla="*/ 2474599 w 2589688"/>
                <a:gd name="connsiteY3" fmla="*/ 0 h 690518"/>
                <a:gd name="connsiteX4" fmla="*/ 2555979 w 2589688"/>
                <a:gd name="connsiteY4" fmla="*/ 33709 h 690518"/>
                <a:gd name="connsiteX5" fmla="*/ 2589688 w 2589688"/>
                <a:gd name="connsiteY5" fmla="*/ 115089 h 690518"/>
                <a:gd name="connsiteX6" fmla="*/ 2589688 w 2589688"/>
                <a:gd name="connsiteY6" fmla="*/ 575429 h 690518"/>
                <a:gd name="connsiteX7" fmla="*/ 2555979 w 2589688"/>
                <a:gd name="connsiteY7" fmla="*/ 656809 h 690518"/>
                <a:gd name="connsiteX8" fmla="*/ 2474599 w 2589688"/>
                <a:gd name="connsiteY8" fmla="*/ 690518 h 690518"/>
                <a:gd name="connsiteX9" fmla="*/ 115089 w 2589688"/>
                <a:gd name="connsiteY9" fmla="*/ 690518 h 690518"/>
                <a:gd name="connsiteX10" fmla="*/ 33709 w 2589688"/>
                <a:gd name="connsiteY10" fmla="*/ 656809 h 690518"/>
                <a:gd name="connsiteX11" fmla="*/ 0 w 2589688"/>
                <a:gd name="connsiteY11" fmla="*/ 575429 h 690518"/>
                <a:gd name="connsiteX12" fmla="*/ 0 w 2589688"/>
                <a:gd name="connsiteY12" fmla="*/ 115089 h 6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688" h="690518">
                  <a:moveTo>
                    <a:pt x="0" y="115089"/>
                  </a:moveTo>
                  <a:cubicBezTo>
                    <a:pt x="0" y="84565"/>
                    <a:pt x="12125" y="55292"/>
                    <a:pt x="33709" y="33709"/>
                  </a:cubicBezTo>
                  <a:cubicBezTo>
                    <a:pt x="55292" y="12126"/>
                    <a:pt x="84566" y="0"/>
                    <a:pt x="115089" y="0"/>
                  </a:cubicBezTo>
                  <a:lnTo>
                    <a:pt x="2474599" y="0"/>
                  </a:lnTo>
                  <a:cubicBezTo>
                    <a:pt x="2505123" y="0"/>
                    <a:pt x="2534396" y="12125"/>
                    <a:pt x="2555979" y="33709"/>
                  </a:cubicBezTo>
                  <a:cubicBezTo>
                    <a:pt x="2577562" y="55292"/>
                    <a:pt x="2589688" y="84566"/>
                    <a:pt x="2589688" y="115089"/>
                  </a:cubicBezTo>
                  <a:lnTo>
                    <a:pt x="2589688" y="575429"/>
                  </a:lnTo>
                  <a:cubicBezTo>
                    <a:pt x="2589688" y="605953"/>
                    <a:pt x="2577563" y="635226"/>
                    <a:pt x="2555979" y="656809"/>
                  </a:cubicBezTo>
                  <a:cubicBezTo>
                    <a:pt x="2534396" y="678392"/>
                    <a:pt x="2505122" y="690518"/>
                    <a:pt x="2474599" y="690518"/>
                  </a:cubicBezTo>
                  <a:lnTo>
                    <a:pt x="115089" y="690518"/>
                  </a:lnTo>
                  <a:cubicBezTo>
                    <a:pt x="84565" y="690518"/>
                    <a:pt x="55292" y="678393"/>
                    <a:pt x="33709" y="656809"/>
                  </a:cubicBezTo>
                  <a:cubicBezTo>
                    <a:pt x="12126" y="635226"/>
                    <a:pt x="0" y="605952"/>
                    <a:pt x="0" y="575429"/>
                  </a:cubicBezTo>
                  <a:lnTo>
                    <a:pt x="0" y="115089"/>
                  </a:lnTo>
                  <a:close/>
                </a:path>
              </a:pathLst>
            </a:custGeom>
            <a:solidFill>
              <a:srgbClr val="0070C0">
                <a:alpha val="90000"/>
              </a:srgbClr>
            </a:solidFill>
          </p:spPr>
          <p:style>
            <a:lnRef idx="1">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428" tIns="79428" rIns="79428" bIns="79428" numCol="1" spcCol="1270" anchor="t" anchorCtr="0">
              <a:noAutofit/>
            </a:bodyPr>
            <a:lstStyle/>
            <a:p>
              <a:pPr lvl="0" algn="l" defTabSz="533400">
                <a:lnSpc>
                  <a:spcPct val="90000"/>
                </a:lnSpc>
                <a:spcBef>
                  <a:spcPct val="0"/>
                </a:spcBef>
                <a:spcAft>
                  <a:spcPct val="35000"/>
                </a:spcAft>
              </a:pPr>
              <a:r>
                <a:rPr lang="en-US" sz="1200" b="1" kern="1200" baseline="0" dirty="0" smtClean="0">
                  <a:solidFill>
                    <a:schemeClr val="bg1"/>
                  </a:solidFill>
                </a:rPr>
                <a:t>REGIONAL LEVEL</a:t>
              </a:r>
              <a:endParaRPr lang="en-US" sz="1200" b="1" kern="1200" baseline="0" dirty="0">
                <a:solidFill>
                  <a:schemeClr val="bg1"/>
                </a:solidFill>
              </a:endParaRPr>
            </a:p>
            <a:p>
              <a:pPr marL="114300" lvl="1" indent="-114300" algn="l" defTabSz="533400">
                <a:lnSpc>
                  <a:spcPct val="90000"/>
                </a:lnSpc>
                <a:spcBef>
                  <a:spcPct val="0"/>
                </a:spcBef>
                <a:spcAft>
                  <a:spcPct val="15000"/>
                </a:spcAft>
                <a:buChar char="••"/>
              </a:pPr>
              <a:r>
                <a:rPr lang="en-US" sz="1200" b="1" kern="1200" baseline="0" dirty="0" smtClean="0">
                  <a:solidFill>
                    <a:schemeClr val="bg1"/>
                  </a:solidFill>
                </a:rPr>
                <a:t>Regional Elected Authorities</a:t>
              </a:r>
              <a:endParaRPr lang="en-US" sz="1200" b="1" kern="1200" baseline="0" dirty="0">
                <a:solidFill>
                  <a:schemeClr val="bg1"/>
                </a:solidFill>
              </a:endParaRPr>
            </a:p>
            <a:p>
              <a:pPr marL="114300" lvl="1" indent="-114300" algn="l" defTabSz="533400">
                <a:lnSpc>
                  <a:spcPct val="90000"/>
                </a:lnSpc>
                <a:spcBef>
                  <a:spcPct val="0"/>
                </a:spcBef>
                <a:spcAft>
                  <a:spcPct val="15000"/>
                </a:spcAft>
                <a:buChar char="••"/>
              </a:pPr>
              <a:r>
                <a:rPr lang="en-US" sz="1200" b="1" kern="1200" baseline="0" dirty="0" smtClean="0">
                  <a:solidFill>
                    <a:schemeClr val="bg1"/>
                  </a:solidFill>
                </a:rPr>
                <a:t>State Administration</a:t>
              </a:r>
              <a:endParaRPr lang="en-US" sz="1200" b="1" kern="1200" baseline="0" dirty="0">
                <a:solidFill>
                  <a:schemeClr val="bg1"/>
                </a:solidFill>
              </a:endParaRPr>
            </a:p>
          </p:txBody>
        </p:sp>
        <p:sp>
          <p:nvSpPr>
            <p:cNvPr id="16" name="Freeform 15"/>
            <p:cNvSpPr/>
            <p:nvPr/>
          </p:nvSpPr>
          <p:spPr>
            <a:xfrm>
              <a:off x="4686175" y="4883956"/>
              <a:ext cx="2445664" cy="1293356"/>
            </a:xfrm>
            <a:custGeom>
              <a:avLst/>
              <a:gdLst>
                <a:gd name="connsiteX0" fmla="*/ 0 w 2445664"/>
                <a:gd name="connsiteY0" fmla="*/ 215564 h 1293356"/>
                <a:gd name="connsiteX1" fmla="*/ 63137 w 2445664"/>
                <a:gd name="connsiteY1" fmla="*/ 63137 h 1293356"/>
                <a:gd name="connsiteX2" fmla="*/ 215564 w 2445664"/>
                <a:gd name="connsiteY2" fmla="*/ 0 h 1293356"/>
                <a:gd name="connsiteX3" fmla="*/ 2230100 w 2445664"/>
                <a:gd name="connsiteY3" fmla="*/ 0 h 1293356"/>
                <a:gd name="connsiteX4" fmla="*/ 2382527 w 2445664"/>
                <a:gd name="connsiteY4" fmla="*/ 63137 h 1293356"/>
                <a:gd name="connsiteX5" fmla="*/ 2445664 w 2445664"/>
                <a:gd name="connsiteY5" fmla="*/ 215564 h 1293356"/>
                <a:gd name="connsiteX6" fmla="*/ 2445664 w 2445664"/>
                <a:gd name="connsiteY6" fmla="*/ 1077792 h 1293356"/>
                <a:gd name="connsiteX7" fmla="*/ 2382527 w 2445664"/>
                <a:gd name="connsiteY7" fmla="*/ 1230219 h 1293356"/>
                <a:gd name="connsiteX8" fmla="*/ 2230100 w 2445664"/>
                <a:gd name="connsiteY8" fmla="*/ 1293356 h 1293356"/>
                <a:gd name="connsiteX9" fmla="*/ 215564 w 2445664"/>
                <a:gd name="connsiteY9" fmla="*/ 1293356 h 1293356"/>
                <a:gd name="connsiteX10" fmla="*/ 63137 w 2445664"/>
                <a:gd name="connsiteY10" fmla="*/ 1230219 h 1293356"/>
                <a:gd name="connsiteX11" fmla="*/ 0 w 2445664"/>
                <a:gd name="connsiteY11" fmla="*/ 1077792 h 1293356"/>
                <a:gd name="connsiteX12" fmla="*/ 0 w 2445664"/>
                <a:gd name="connsiteY12" fmla="*/ 215564 h 129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5664" h="1293356">
                  <a:moveTo>
                    <a:pt x="0" y="215564"/>
                  </a:moveTo>
                  <a:cubicBezTo>
                    <a:pt x="0" y="158393"/>
                    <a:pt x="22711" y="103563"/>
                    <a:pt x="63137" y="63137"/>
                  </a:cubicBezTo>
                  <a:cubicBezTo>
                    <a:pt x="103563" y="22711"/>
                    <a:pt x="158393" y="0"/>
                    <a:pt x="215564" y="0"/>
                  </a:cubicBezTo>
                  <a:lnTo>
                    <a:pt x="2230100" y="0"/>
                  </a:lnTo>
                  <a:cubicBezTo>
                    <a:pt x="2287271" y="0"/>
                    <a:pt x="2342101" y="22711"/>
                    <a:pt x="2382527" y="63137"/>
                  </a:cubicBezTo>
                  <a:cubicBezTo>
                    <a:pt x="2422953" y="103563"/>
                    <a:pt x="2445664" y="158393"/>
                    <a:pt x="2445664" y="215564"/>
                  </a:cubicBezTo>
                  <a:lnTo>
                    <a:pt x="2445664" y="1077792"/>
                  </a:lnTo>
                  <a:cubicBezTo>
                    <a:pt x="2445664" y="1134963"/>
                    <a:pt x="2422953" y="1189793"/>
                    <a:pt x="2382527" y="1230219"/>
                  </a:cubicBezTo>
                  <a:cubicBezTo>
                    <a:pt x="2342101" y="1270645"/>
                    <a:pt x="2287271" y="1293356"/>
                    <a:pt x="2230100" y="1293356"/>
                  </a:cubicBezTo>
                  <a:lnTo>
                    <a:pt x="215564" y="1293356"/>
                  </a:lnTo>
                  <a:cubicBezTo>
                    <a:pt x="158393" y="1293356"/>
                    <a:pt x="103563" y="1270645"/>
                    <a:pt x="63137" y="1230219"/>
                  </a:cubicBezTo>
                  <a:cubicBezTo>
                    <a:pt x="22711" y="1189793"/>
                    <a:pt x="0" y="1134963"/>
                    <a:pt x="0" y="1077792"/>
                  </a:cubicBezTo>
                  <a:lnTo>
                    <a:pt x="0" y="215564"/>
                  </a:lnTo>
                  <a:close/>
                </a:path>
              </a:pathLst>
            </a:custGeom>
            <a:solidFill>
              <a:srgbClr val="7030A0">
                <a:alpha val="90000"/>
              </a:srgbClr>
            </a:solidFill>
          </p:spPr>
          <p:style>
            <a:lnRef idx="1">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856" tIns="108856" rIns="108856" bIns="108856" numCol="1" spcCol="1270" anchor="t" anchorCtr="0">
              <a:noAutofit/>
            </a:bodyPr>
            <a:lstStyle/>
            <a:p>
              <a:pPr lvl="0" algn="l" defTabSz="533400">
                <a:lnSpc>
                  <a:spcPct val="90000"/>
                </a:lnSpc>
                <a:spcBef>
                  <a:spcPct val="0"/>
                </a:spcBef>
                <a:spcAft>
                  <a:spcPct val="35000"/>
                </a:spcAft>
              </a:pPr>
              <a:r>
                <a:rPr lang="en-US" sz="1200" b="1" kern="1200" baseline="0" dirty="0" smtClean="0">
                  <a:solidFill>
                    <a:schemeClr val="bg1"/>
                  </a:solidFill>
                </a:rPr>
                <a:t>LOCAL LEVEL</a:t>
              </a:r>
              <a:endParaRPr lang="en-US" sz="1200" b="1" kern="1200" baseline="0" dirty="0">
                <a:solidFill>
                  <a:schemeClr val="bg1"/>
                </a:solidFill>
              </a:endParaRPr>
            </a:p>
            <a:p>
              <a:pPr marL="114300" lvl="1" indent="-114300" algn="l" defTabSz="533400">
                <a:lnSpc>
                  <a:spcPct val="90000"/>
                </a:lnSpc>
                <a:spcBef>
                  <a:spcPct val="0"/>
                </a:spcBef>
                <a:spcAft>
                  <a:spcPct val="15000"/>
                </a:spcAft>
                <a:buChar char="••"/>
              </a:pPr>
              <a:r>
                <a:rPr lang="en-US" sz="1200" b="1" kern="1200" baseline="0" dirty="0" smtClean="0">
                  <a:solidFill>
                    <a:schemeClr val="bg1"/>
                  </a:solidFill>
                </a:rPr>
                <a:t>Municipalities</a:t>
              </a:r>
              <a:endParaRPr lang="en-US" sz="1200" b="1" kern="1200" baseline="0" dirty="0">
                <a:solidFill>
                  <a:schemeClr val="bg1"/>
                </a:solidFill>
              </a:endParaRPr>
            </a:p>
            <a:p>
              <a:pPr marL="114300" lvl="1" indent="-114300" algn="l" defTabSz="533400">
                <a:lnSpc>
                  <a:spcPct val="90000"/>
                </a:lnSpc>
                <a:spcBef>
                  <a:spcPct val="0"/>
                </a:spcBef>
                <a:spcAft>
                  <a:spcPct val="15000"/>
                </a:spcAft>
                <a:buChar char="••"/>
              </a:pPr>
              <a:r>
                <a:rPr lang="en-US" sz="1200" b="1" kern="1200" baseline="0" dirty="0" smtClean="0">
                  <a:solidFill>
                    <a:schemeClr val="bg1"/>
                  </a:solidFill>
                </a:rPr>
                <a:t>Water and Sewage Administrations</a:t>
              </a:r>
              <a:endParaRPr lang="en-US" sz="1200" b="1" kern="1200" baseline="0" dirty="0">
                <a:solidFill>
                  <a:schemeClr val="bg1"/>
                </a:solidFill>
              </a:endParaRPr>
            </a:p>
            <a:p>
              <a:pPr marL="114300" lvl="1" indent="-114300" algn="l" defTabSz="533400">
                <a:lnSpc>
                  <a:spcPct val="90000"/>
                </a:lnSpc>
                <a:spcBef>
                  <a:spcPct val="0"/>
                </a:spcBef>
                <a:spcAft>
                  <a:spcPct val="15000"/>
                </a:spcAft>
                <a:buChar char="••"/>
              </a:pPr>
              <a:r>
                <a:rPr lang="en-US" sz="1200" b="1" kern="1200" baseline="0" dirty="0" smtClean="0">
                  <a:solidFill>
                    <a:schemeClr val="bg1"/>
                  </a:solidFill>
                </a:rPr>
                <a:t>Agricultural  Associations</a:t>
              </a:r>
              <a:endParaRPr lang="en-US" sz="1200" b="1" kern="1200" baseline="0" dirty="0">
                <a:solidFill>
                  <a:schemeClr val="bg1"/>
                </a:solidFill>
              </a:endParaRPr>
            </a:p>
            <a:p>
              <a:pPr marL="114300" lvl="1" indent="-114300" algn="l" defTabSz="533400">
                <a:lnSpc>
                  <a:spcPct val="90000"/>
                </a:lnSpc>
                <a:spcBef>
                  <a:spcPct val="0"/>
                </a:spcBef>
                <a:spcAft>
                  <a:spcPct val="15000"/>
                </a:spcAft>
                <a:buChar char="••"/>
              </a:pPr>
              <a:r>
                <a:rPr lang="en-US" sz="1200" b="1" kern="1200" baseline="0" dirty="0" smtClean="0">
                  <a:solidFill>
                    <a:schemeClr val="bg1"/>
                  </a:solidFill>
                </a:rPr>
                <a:t>NGOs</a:t>
              </a:r>
              <a:endParaRPr lang="en-US" sz="1200" b="1" kern="1200" baseline="0" dirty="0">
                <a:solidFill>
                  <a:schemeClr val="bg1"/>
                </a:solidFill>
              </a:endParaRPr>
            </a:p>
          </p:txBody>
        </p:sp>
        <p:sp>
          <p:nvSpPr>
            <p:cNvPr id="8" name="Left-Right-Up Arrow 7"/>
            <p:cNvSpPr/>
            <p:nvPr/>
          </p:nvSpPr>
          <p:spPr>
            <a:xfrm rot="16200000">
              <a:off x="5109596" y="3371788"/>
              <a:ext cx="540060" cy="2700300"/>
            </a:xfrm>
            <a:prstGeom prst="leftRigh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p-Down Arrow 5"/>
            <p:cNvSpPr/>
            <p:nvPr/>
          </p:nvSpPr>
          <p:spPr>
            <a:xfrm rot="19562672">
              <a:off x="5494004" y="2951212"/>
              <a:ext cx="288032" cy="1060019"/>
            </a:xfrm>
            <a:prstGeom prst="up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a:spLocks noChangeArrowheads="1"/>
          </p:cNvSpPr>
          <p:nvPr/>
        </p:nvSpPr>
        <p:spPr bwMode="auto">
          <a:xfrm>
            <a:off x="1268622" y="678076"/>
            <a:ext cx="6579840" cy="923330"/>
          </a:xfrm>
          <a:prstGeom prst="rect">
            <a:avLst/>
          </a:prstGeom>
          <a:solidFill>
            <a:schemeClr val="bg1">
              <a:lumMod val="95000"/>
            </a:schemeClr>
          </a:solidFill>
          <a:ln w="9525">
            <a:noFill/>
            <a:miter lim="800000"/>
            <a:headEnd/>
            <a:tailEnd/>
          </a:ln>
          <a:effectLst/>
        </p:spPr>
        <p:txBody>
          <a:bodyPr wrap="square">
            <a:spAutoFit/>
          </a:bodyPr>
          <a:lstStyle/>
          <a:p>
            <a:pPr algn="ctr">
              <a:defRPr/>
            </a:pPr>
            <a:r>
              <a:rPr lang="en-US" b="1" dirty="0" smtClean="0">
                <a:solidFill>
                  <a:srgbClr val="FF0000"/>
                </a:solidFill>
                <a:latin typeface="Comic Sans MS" pitchFamily="66" charset="0"/>
              </a:rPr>
              <a:t>TOWARD AN</a:t>
            </a:r>
            <a:endParaRPr lang="el-GR" sz="1800" b="1" dirty="0" smtClean="0">
              <a:solidFill>
                <a:srgbClr val="FF0000"/>
              </a:solidFill>
              <a:latin typeface="Comic Sans MS" pitchFamily="66" charset="0"/>
            </a:endParaRPr>
          </a:p>
          <a:p>
            <a:pPr algn="ctr">
              <a:defRPr/>
            </a:pPr>
            <a:r>
              <a:rPr lang="en-US" sz="1800" b="1" dirty="0" smtClean="0">
                <a:solidFill>
                  <a:srgbClr val="FF0000"/>
                </a:solidFill>
                <a:latin typeface="Comic Sans MS" pitchFamily="66" charset="0"/>
              </a:rPr>
              <a:t>UNIFIED-INTEGRATED</a:t>
            </a:r>
            <a:r>
              <a:rPr lang="el-GR" sz="1800" b="1" dirty="0" smtClean="0">
                <a:solidFill>
                  <a:srgbClr val="FF0000"/>
                </a:solidFill>
                <a:latin typeface="Comic Sans MS" pitchFamily="66" charset="0"/>
              </a:rPr>
              <a:t>-</a:t>
            </a:r>
            <a:r>
              <a:rPr lang="en-US" sz="1800" b="1" dirty="0" smtClean="0">
                <a:solidFill>
                  <a:srgbClr val="FF0000"/>
                </a:solidFill>
                <a:latin typeface="Comic Sans MS" pitchFamily="66" charset="0"/>
              </a:rPr>
              <a:t>DECENTRALISED</a:t>
            </a:r>
            <a:r>
              <a:rPr lang="el-GR" sz="1800" b="1" dirty="0" smtClean="0">
                <a:solidFill>
                  <a:srgbClr val="FF0000"/>
                </a:solidFill>
                <a:latin typeface="Comic Sans MS" pitchFamily="66" charset="0"/>
              </a:rPr>
              <a:t> </a:t>
            </a:r>
            <a:endParaRPr lang="en-US" sz="1800" b="1" dirty="0" smtClean="0">
              <a:solidFill>
                <a:srgbClr val="FF0000"/>
              </a:solidFill>
              <a:latin typeface="Comic Sans MS" pitchFamily="66" charset="0"/>
            </a:endParaRPr>
          </a:p>
          <a:p>
            <a:pPr algn="ctr">
              <a:defRPr/>
            </a:pPr>
            <a:r>
              <a:rPr lang="en-US" sz="1800" b="1" dirty="0" smtClean="0">
                <a:solidFill>
                  <a:srgbClr val="FF0000"/>
                </a:solidFill>
                <a:latin typeface="Comic Sans MS" pitchFamily="66" charset="0"/>
              </a:rPr>
              <a:t>HYDRO</a:t>
            </a:r>
            <a:r>
              <a:rPr lang="el-GR" sz="1800" b="1" dirty="0" smtClean="0">
                <a:solidFill>
                  <a:srgbClr val="FF0000"/>
                </a:solidFill>
                <a:latin typeface="Comic Sans MS" pitchFamily="66" charset="0"/>
              </a:rPr>
              <a:t>-</a:t>
            </a:r>
            <a:r>
              <a:rPr lang="en-US" sz="1800" b="1" dirty="0" smtClean="0">
                <a:solidFill>
                  <a:srgbClr val="FF0000"/>
                </a:solidFill>
                <a:latin typeface="Comic Sans MS" pitchFamily="66" charset="0"/>
              </a:rPr>
              <a:t>GOVERNANCE</a:t>
            </a:r>
            <a:endParaRPr lang="en-US" sz="1800" b="1"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4213" y="0"/>
            <a:ext cx="8215312" cy="908050"/>
          </a:xfrm>
        </p:spPr>
        <p:txBody>
          <a:bodyPr/>
          <a:lstStyle/>
          <a:p>
            <a:pPr eaLnBrk="1" hangingPunct="1"/>
            <a:r>
              <a:rPr lang="en-US" altLang="en-US" sz="2800" b="1" smtClean="0">
                <a:solidFill>
                  <a:srgbClr val="FF0000"/>
                </a:solidFill>
                <a:latin typeface="Comic Sans MS" pitchFamily="66" charset="0"/>
              </a:rPr>
              <a:t>GOVERNANCE, POLICY AND MANAGEMENT</a:t>
            </a:r>
            <a:endParaRPr lang="en-GB" altLang="en-US" sz="2800" b="1" smtClean="0">
              <a:solidFill>
                <a:srgbClr val="FF0000"/>
              </a:solidFill>
              <a:latin typeface="Comic Sans MS" pitchFamily="66" charset="0"/>
            </a:endParaRPr>
          </a:p>
        </p:txBody>
      </p:sp>
      <p:sp>
        <p:nvSpPr>
          <p:cNvPr id="18435" name="Content Placeholder 2"/>
          <p:cNvSpPr>
            <a:spLocks noGrp="1"/>
          </p:cNvSpPr>
          <p:nvPr>
            <p:ph idx="1"/>
          </p:nvPr>
        </p:nvSpPr>
        <p:spPr>
          <a:xfrm>
            <a:off x="539750" y="1025525"/>
            <a:ext cx="8401050" cy="5832475"/>
          </a:xfrm>
        </p:spPr>
        <p:txBody>
          <a:bodyPr/>
          <a:lstStyle/>
          <a:p>
            <a:pPr eaLnBrk="1" hangingPunct="1">
              <a:spcAft>
                <a:spcPts val="1200"/>
              </a:spcAft>
            </a:pPr>
            <a:r>
              <a:rPr lang="fr-FR" altLang="en-US" sz="2000" b="1" u="sng" smtClean="0">
                <a:solidFill>
                  <a:srgbClr val="FF0000"/>
                </a:solidFill>
                <a:latin typeface="Comic Sans MS" pitchFamily="66" charset="0"/>
              </a:rPr>
              <a:t>G</a:t>
            </a:r>
            <a:r>
              <a:rPr lang="en-GB" altLang="en-US" sz="2000" b="1" u="sng" smtClean="0">
                <a:solidFill>
                  <a:srgbClr val="FF0000"/>
                </a:solidFill>
                <a:latin typeface="Comic Sans MS" pitchFamily="66" charset="0"/>
              </a:rPr>
              <a:t>overnance</a:t>
            </a:r>
            <a:r>
              <a:rPr lang="en-GB" altLang="en-US" sz="2200" b="1" u="sng" smtClean="0">
                <a:solidFill>
                  <a:srgbClr val="FF0000"/>
                </a:solidFill>
                <a:latin typeface="Comic Sans MS" pitchFamily="66" charset="0"/>
              </a:rPr>
              <a:t>: </a:t>
            </a:r>
          </a:p>
          <a:p>
            <a:pPr lvl="1" eaLnBrk="1" hangingPunct="1"/>
            <a:r>
              <a:rPr lang="en-US" altLang="en-US" sz="2000" smtClean="0">
                <a:latin typeface="Comic Sans MS" pitchFamily="66" charset="0"/>
              </a:rPr>
              <a:t>A multi-level, integrated political and technical process interacting with the civil sector, NGOs and professional organizations </a:t>
            </a:r>
            <a:r>
              <a:rPr lang="en-US" altLang="en-US" sz="2000" i="1" u="sng" smtClean="0">
                <a:latin typeface="Comic Sans MS" pitchFamily="66" charset="0"/>
              </a:rPr>
              <a:t>for managing complex societal problems </a:t>
            </a:r>
          </a:p>
          <a:p>
            <a:pPr lvl="1" eaLnBrk="1" hangingPunct="1">
              <a:buFont typeface="Arial" pitchFamily="34" charset="0"/>
              <a:buNone/>
            </a:pPr>
            <a:r>
              <a:rPr lang="en-US" altLang="en-US" sz="2000" smtClean="0">
                <a:latin typeface="Comic Sans MS" pitchFamily="66" charset="0"/>
              </a:rPr>
              <a:t>(Ganoulis &amp; Fried, 2018)</a:t>
            </a:r>
          </a:p>
          <a:p>
            <a:pPr lvl="1" eaLnBrk="1" hangingPunct="1">
              <a:buFont typeface="Arial" pitchFamily="34" charset="0"/>
              <a:buNone/>
            </a:pPr>
            <a:endParaRPr lang="en-US" altLang="en-US" sz="2000" smtClean="0">
              <a:latin typeface="Comic Sans MS" pitchFamily="66" charset="0"/>
            </a:endParaRPr>
          </a:p>
          <a:p>
            <a:pPr eaLnBrk="1" hangingPunct="1">
              <a:spcAft>
                <a:spcPts val="1200"/>
              </a:spcAft>
            </a:pPr>
            <a:r>
              <a:rPr lang="en-US" altLang="en-US" sz="2000" b="1" u="sng" smtClean="0">
                <a:solidFill>
                  <a:srgbClr val="002060"/>
                </a:solidFill>
                <a:latin typeface="Comic Sans MS" pitchFamily="66" charset="0"/>
              </a:rPr>
              <a:t>Management</a:t>
            </a:r>
            <a:r>
              <a:rPr lang="el-GR" altLang="en-US" sz="2000" b="1" smtClean="0">
                <a:solidFill>
                  <a:srgbClr val="002060"/>
                </a:solidFill>
              </a:rPr>
              <a:t>:</a:t>
            </a:r>
            <a:endParaRPr lang="en-US" altLang="en-US" sz="2000" b="1" smtClean="0">
              <a:solidFill>
                <a:srgbClr val="002060"/>
              </a:solidFill>
            </a:endParaRPr>
          </a:p>
          <a:p>
            <a:pPr lvl="1" eaLnBrk="1" hangingPunct="1"/>
            <a:r>
              <a:rPr lang="en-US" altLang="en-US" sz="2000" b="1" smtClean="0">
                <a:solidFill>
                  <a:srgbClr val="002060"/>
                </a:solidFill>
              </a:rPr>
              <a:t>Activities based on assumptions, principles, data &amp; models in order to </a:t>
            </a:r>
            <a:r>
              <a:rPr lang="en-US" altLang="en-US" sz="2000" b="1" i="1" u="sng" smtClean="0">
                <a:solidFill>
                  <a:srgbClr val="002060"/>
                </a:solidFill>
              </a:rPr>
              <a:t>achieve given targets</a:t>
            </a:r>
          </a:p>
          <a:p>
            <a:pPr lvl="1" eaLnBrk="1" hangingPunct="1">
              <a:buFont typeface="Arial" pitchFamily="34" charset="0"/>
              <a:buNone/>
            </a:pPr>
            <a:endParaRPr lang="en-GB" altLang="en-US" sz="2000" smtClean="0"/>
          </a:p>
          <a:p>
            <a:pPr eaLnBrk="1" hangingPunct="1">
              <a:spcAft>
                <a:spcPts val="1200"/>
              </a:spcAft>
            </a:pPr>
            <a:r>
              <a:rPr lang="en-US" altLang="en-US" sz="2000" b="1" u="sng" smtClean="0">
                <a:solidFill>
                  <a:srgbClr val="C00000"/>
                </a:solidFill>
              </a:rPr>
              <a:t>Policy: </a:t>
            </a:r>
          </a:p>
          <a:p>
            <a:pPr lvl="1" eaLnBrk="1" hangingPunct="1"/>
            <a:r>
              <a:rPr lang="en-US" altLang="en-US" sz="2000" b="1" smtClean="0">
                <a:solidFill>
                  <a:srgbClr val="C00000"/>
                </a:solidFill>
              </a:rPr>
              <a:t>Application of rules </a:t>
            </a:r>
            <a:r>
              <a:rPr lang="el-GR" altLang="en-US" sz="2000" b="1" smtClean="0">
                <a:solidFill>
                  <a:srgbClr val="C00000"/>
                </a:solidFill>
              </a:rPr>
              <a:t>(</a:t>
            </a:r>
            <a:r>
              <a:rPr lang="en-US" altLang="en-US" sz="2000" b="1" smtClean="0">
                <a:solidFill>
                  <a:srgbClr val="C00000"/>
                </a:solidFill>
              </a:rPr>
              <a:t>legal-regulatory</a:t>
            </a:r>
            <a:r>
              <a:rPr lang="el-GR" altLang="en-US" sz="2000" b="1" smtClean="0">
                <a:solidFill>
                  <a:srgbClr val="C00000"/>
                </a:solidFill>
              </a:rPr>
              <a:t> ) </a:t>
            </a:r>
            <a:r>
              <a:rPr lang="en-US" altLang="en-US" sz="2000" b="1" smtClean="0">
                <a:solidFill>
                  <a:srgbClr val="C00000"/>
                </a:solidFill>
              </a:rPr>
              <a:t>in order to </a:t>
            </a:r>
            <a:r>
              <a:rPr lang="en-US" altLang="en-US" sz="2000" b="1" i="1" u="sng" smtClean="0">
                <a:solidFill>
                  <a:srgbClr val="C00000"/>
                </a:solidFill>
              </a:rPr>
              <a:t>resolve particular problems</a:t>
            </a:r>
            <a:endParaRPr lang="en-US" altLang="en-US" sz="2000" i="1" u="sng" smtClean="0"/>
          </a:p>
          <a:p>
            <a:pPr lvl="1" eaLnBrk="1" hangingPunct="1">
              <a:buFontTx/>
              <a:buNone/>
            </a:pPr>
            <a:endParaRPr lang="en-GB" altLang="en-US" sz="2000" smtClean="0"/>
          </a:p>
        </p:txBody>
      </p:sp>
      <p:sp>
        <p:nvSpPr>
          <p:cNvPr id="33796" name="TextBox 3"/>
          <p:cNvSpPr txBox="1">
            <a:spLocks noChangeArrowheads="1"/>
          </p:cNvSpPr>
          <p:nvPr/>
        </p:nvSpPr>
        <p:spPr bwMode="auto">
          <a:xfrm>
            <a:off x="6516688" y="6092825"/>
            <a:ext cx="2089150" cy="307975"/>
          </a:xfrm>
          <a:prstGeom prst="rect">
            <a:avLst/>
          </a:prstGeom>
          <a:noFill/>
          <a:ln w="9525">
            <a:solidFill>
              <a:schemeClr val="accent1"/>
            </a:solidFill>
            <a:miter lim="800000"/>
            <a:headEnd/>
            <a:tailEnd/>
          </a:ln>
        </p:spPr>
        <p:txBody>
          <a:bodyPr>
            <a:spAutoFit/>
          </a:bodyPr>
          <a:lstStyle/>
          <a:p>
            <a:pPr algn="ctr"/>
            <a:r>
              <a:rPr lang="en-US" altLang="en-US" sz="1400">
                <a:latin typeface="Comic Sans MS" pitchFamily="66" charset="0"/>
              </a:rPr>
              <a:t>Ganoulis &amp; Fried, 2018</a:t>
            </a:r>
            <a:endParaRPr lang="en-GB" sz="1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p:cTn id="13"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p:cTn id="19"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 calcmode="lin" valueType="num">
                                      <p:cBhvr>
                                        <p:cTn id="25" dur="500" fill="hold"/>
                                        <p:tgtEl>
                                          <p:spTgt spid="1843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843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anim calcmode="lin" valueType="num">
                                      <p:cBhvr>
                                        <p:cTn id="31" dur="500" fill="hold"/>
                                        <p:tgtEl>
                                          <p:spTgt spid="1843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843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435">
                                            <p:txEl>
                                              <p:pRg st="7" end="7"/>
                                            </p:txEl>
                                          </p:spTgt>
                                        </p:tgtEl>
                                        <p:attrNameLst>
                                          <p:attrName>style.visibility</p:attrName>
                                        </p:attrNameLst>
                                      </p:cBhvr>
                                      <p:to>
                                        <p:strVal val="visible"/>
                                      </p:to>
                                    </p:set>
                                    <p:anim calcmode="lin" valueType="num">
                                      <p:cBhvr>
                                        <p:cTn id="37" dur="500" fill="hold"/>
                                        <p:tgtEl>
                                          <p:spTgt spid="18435">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1843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8435">
                                            <p:txEl>
                                              <p:pRg st="8" end="8"/>
                                            </p:txEl>
                                          </p:spTgt>
                                        </p:tgtEl>
                                        <p:attrNameLst>
                                          <p:attrName>style.visibility</p:attrName>
                                        </p:attrNameLst>
                                      </p:cBhvr>
                                      <p:to>
                                        <p:strVal val="visible"/>
                                      </p:to>
                                    </p:set>
                                    <p:anim calcmode="lin" valueType="num">
                                      <p:cBhvr>
                                        <p:cTn id="43" dur="500" fill="hold"/>
                                        <p:tgtEl>
                                          <p:spTgt spid="18435">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18435">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611188" y="188913"/>
            <a:ext cx="8353425" cy="6264275"/>
            <a:chOff x="1991354" y="548419"/>
            <a:chExt cx="9385058" cy="5977913"/>
          </a:xfrm>
        </p:grpSpPr>
        <p:grpSp>
          <p:nvGrpSpPr>
            <p:cNvPr id="4" name="Group 29"/>
            <p:cNvGrpSpPr>
              <a:grpSpLocks/>
            </p:cNvGrpSpPr>
            <p:nvPr/>
          </p:nvGrpSpPr>
          <p:grpSpPr bwMode="auto">
            <a:xfrm>
              <a:off x="1991354" y="548419"/>
              <a:ext cx="9385058" cy="5977913"/>
              <a:chOff x="1991352" y="544045"/>
              <a:chExt cx="9467383" cy="6098805"/>
            </a:xfrm>
          </p:grpSpPr>
          <p:grpSp>
            <p:nvGrpSpPr>
              <p:cNvPr id="5" name="Group 13"/>
              <p:cNvGrpSpPr>
                <a:grpSpLocks/>
              </p:cNvGrpSpPr>
              <p:nvPr/>
            </p:nvGrpSpPr>
            <p:grpSpPr bwMode="auto">
              <a:xfrm>
                <a:off x="2451174" y="3212975"/>
                <a:ext cx="9007561" cy="3429875"/>
                <a:chOff x="3243262" y="1872342"/>
                <a:chExt cx="9007561" cy="3429875"/>
              </a:xfrm>
            </p:grpSpPr>
            <p:sp>
              <p:nvSpPr>
                <p:cNvPr id="13" name="Left-Right Arrow 12"/>
                <p:cNvSpPr/>
                <p:nvPr/>
              </p:nvSpPr>
              <p:spPr>
                <a:xfrm>
                  <a:off x="3503120" y="4653079"/>
                  <a:ext cx="7155412" cy="649138"/>
                </a:xfrm>
                <a:prstGeom prst="leftRightArrow">
                  <a:avLst/>
                </a:prstGeom>
              </p:spPr>
              <p:style>
                <a:lnRef idx="0">
                  <a:schemeClr val="lt1">
                    <a:hueOff val="0"/>
                    <a:satOff val="0"/>
                    <a:lumOff val="0"/>
                    <a:alphaOff val="0"/>
                  </a:schemeClr>
                </a:lnRef>
                <a:fillRef idx="3">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grpSp>
              <p:nvGrpSpPr>
                <p:cNvPr id="6" name="Group 11"/>
                <p:cNvGrpSpPr>
                  <a:grpSpLocks/>
                </p:cNvGrpSpPr>
                <p:nvPr/>
              </p:nvGrpSpPr>
              <p:grpSpPr bwMode="auto">
                <a:xfrm>
                  <a:off x="3243262" y="1872342"/>
                  <a:ext cx="9007561" cy="3224411"/>
                  <a:chOff x="3243262" y="1872342"/>
                  <a:chExt cx="9007561" cy="4727327"/>
                </a:xfrm>
              </p:grpSpPr>
              <p:graphicFrame>
                <p:nvGraphicFramePr>
                  <p:cNvPr id="3" name="Diagram 2"/>
                  <p:cNvGraphicFramePr/>
                  <p:nvPr/>
                </p:nvGraphicFramePr>
                <p:xfrm>
                  <a:off x="3243262" y="1872342"/>
                  <a:ext cx="8063010" cy="4076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158" name="TextBox 10"/>
                  <p:cNvSpPr txBox="1">
                    <a:spLocks noChangeArrowheads="1"/>
                  </p:cNvSpPr>
                  <p:nvPr/>
                </p:nvSpPr>
                <p:spPr bwMode="auto">
                  <a:xfrm>
                    <a:off x="5159896" y="6160423"/>
                    <a:ext cx="7090927" cy="439246"/>
                  </a:xfrm>
                  <a:prstGeom prst="rect">
                    <a:avLst/>
                  </a:prstGeom>
                  <a:noFill/>
                  <a:ln w="9525">
                    <a:noFill/>
                    <a:miter lim="800000"/>
                    <a:headEnd/>
                    <a:tailEnd/>
                  </a:ln>
                </p:spPr>
                <p:txBody>
                  <a:bodyPr>
                    <a:spAutoFit/>
                  </a:bodyPr>
                  <a:lstStyle/>
                  <a:p>
                    <a:r>
                      <a:rPr lang="en-GB" sz="1400" b="1"/>
                      <a:t> Social Drivers at  State Level</a:t>
                    </a:r>
                  </a:p>
                </p:txBody>
              </p:sp>
            </p:grpSp>
          </p:grpSp>
          <p:grpSp>
            <p:nvGrpSpPr>
              <p:cNvPr id="7" name="Group 16"/>
              <p:cNvGrpSpPr>
                <a:grpSpLocks/>
              </p:cNvGrpSpPr>
              <p:nvPr/>
            </p:nvGrpSpPr>
            <p:grpSpPr bwMode="auto">
              <a:xfrm>
                <a:off x="2135560" y="690650"/>
                <a:ext cx="8128000" cy="2351390"/>
                <a:chOff x="2711624" y="3931010"/>
                <a:chExt cx="8128000" cy="2351390"/>
              </a:xfrm>
            </p:grpSpPr>
            <p:grpSp>
              <p:nvGrpSpPr>
                <p:cNvPr id="8" name="Group 11"/>
                <p:cNvGrpSpPr>
                  <a:grpSpLocks/>
                </p:cNvGrpSpPr>
                <p:nvPr/>
              </p:nvGrpSpPr>
              <p:grpSpPr bwMode="auto">
                <a:xfrm>
                  <a:off x="2711624" y="3931010"/>
                  <a:ext cx="8128000" cy="2351390"/>
                  <a:chOff x="2717800" y="3786994"/>
                  <a:chExt cx="8128000" cy="2351390"/>
                </a:xfrm>
              </p:grpSpPr>
              <p:sp>
                <p:nvSpPr>
                  <p:cNvPr id="91151" name="Rectangle 21"/>
                  <p:cNvSpPr>
                    <a:spLocks noChangeArrowheads="1"/>
                  </p:cNvSpPr>
                  <p:nvPr/>
                </p:nvSpPr>
                <p:spPr bwMode="auto">
                  <a:xfrm>
                    <a:off x="2717800" y="3861048"/>
                    <a:ext cx="8128000" cy="2277285"/>
                  </a:xfrm>
                  <a:prstGeom prst="rect">
                    <a:avLst/>
                  </a:prstGeom>
                  <a:noFill/>
                  <a:ln w="9525">
                    <a:noFill/>
                    <a:miter lim="800000"/>
                    <a:headEnd/>
                    <a:tailEnd/>
                  </a:ln>
                </p:spPr>
                <p:txBody>
                  <a:bodyPr/>
                  <a:lstStyle/>
                  <a:p>
                    <a:endParaRPr lang="en-GB" b="1"/>
                  </a:p>
                </p:txBody>
              </p:sp>
              <p:sp>
                <p:nvSpPr>
                  <p:cNvPr id="23" name="Freeform 22"/>
                  <p:cNvSpPr/>
                  <p:nvPr/>
                </p:nvSpPr>
                <p:spPr>
                  <a:xfrm>
                    <a:off x="3192516" y="5368332"/>
                    <a:ext cx="7007878" cy="769692"/>
                  </a:xfrm>
                  <a:custGeom>
                    <a:avLst/>
                    <a:gdLst>
                      <a:gd name="connsiteX0" fmla="*/ 0 w 7004239"/>
                      <a:gd name="connsiteY0" fmla="*/ 0 h 769473"/>
                      <a:gd name="connsiteX1" fmla="*/ 7004239 w 7004239"/>
                      <a:gd name="connsiteY1" fmla="*/ 0 h 769473"/>
                      <a:gd name="connsiteX2" fmla="*/ 7004239 w 7004239"/>
                      <a:gd name="connsiteY2" fmla="*/ 769473 h 769473"/>
                      <a:gd name="connsiteX3" fmla="*/ 0 w 7004239"/>
                      <a:gd name="connsiteY3" fmla="*/ 769473 h 769473"/>
                      <a:gd name="connsiteX4" fmla="*/ 0 w 7004239"/>
                      <a:gd name="connsiteY4" fmla="*/ 0 h 769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239" h="769473">
                        <a:moveTo>
                          <a:pt x="0" y="0"/>
                        </a:moveTo>
                        <a:lnTo>
                          <a:pt x="7004239" y="0"/>
                        </a:lnTo>
                        <a:lnTo>
                          <a:pt x="7004239" y="769473"/>
                        </a:lnTo>
                        <a:lnTo>
                          <a:pt x="0" y="769473"/>
                        </a:lnTo>
                        <a:lnTo>
                          <a:pt x="0" y="0"/>
                        </a:lnTo>
                        <a:close/>
                      </a:path>
                    </a:pathLst>
                  </a:custGeom>
                  <a:solidFill>
                    <a:srgbClr val="FF0000"/>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86360" tIns="86360" rIns="86360" bIns="86360" spcCol="1270" anchor="ctr"/>
                  <a:lstStyle/>
                  <a:p>
                    <a:pPr algn="ctr" defTabSz="1511300">
                      <a:lnSpc>
                        <a:spcPct val="90000"/>
                      </a:lnSpc>
                      <a:spcAft>
                        <a:spcPct val="35000"/>
                      </a:spcAft>
                      <a:defRPr/>
                    </a:pPr>
                    <a:r>
                      <a:rPr lang="en-US" sz="1600" b="1" dirty="0"/>
                      <a:t>HYDRO-DIPLOMACY/COOPERATION   </a:t>
                    </a:r>
                  </a:p>
                </p:txBody>
              </p:sp>
              <p:sp>
                <p:nvSpPr>
                  <p:cNvPr id="24" name="Freeform 23"/>
                  <p:cNvSpPr/>
                  <p:nvPr/>
                </p:nvSpPr>
                <p:spPr>
                  <a:xfrm>
                    <a:off x="3421014" y="4521361"/>
                    <a:ext cx="6624650" cy="769692"/>
                  </a:xfrm>
                  <a:custGeom>
                    <a:avLst/>
                    <a:gdLst>
                      <a:gd name="connsiteX0" fmla="*/ 0 w 5912675"/>
                      <a:gd name="connsiteY0" fmla="*/ 0 h 769473"/>
                      <a:gd name="connsiteX1" fmla="*/ 5912675 w 5912675"/>
                      <a:gd name="connsiteY1" fmla="*/ 0 h 769473"/>
                      <a:gd name="connsiteX2" fmla="*/ 5912675 w 5912675"/>
                      <a:gd name="connsiteY2" fmla="*/ 769473 h 769473"/>
                      <a:gd name="connsiteX3" fmla="*/ 0 w 5912675"/>
                      <a:gd name="connsiteY3" fmla="*/ 769473 h 769473"/>
                      <a:gd name="connsiteX4" fmla="*/ 0 w 5912675"/>
                      <a:gd name="connsiteY4" fmla="*/ 0 h 769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2675" h="769473">
                        <a:moveTo>
                          <a:pt x="0" y="0"/>
                        </a:moveTo>
                        <a:lnTo>
                          <a:pt x="5912675" y="0"/>
                        </a:lnTo>
                        <a:lnTo>
                          <a:pt x="5912675" y="769473"/>
                        </a:lnTo>
                        <a:lnTo>
                          <a:pt x="0" y="769473"/>
                        </a:lnTo>
                        <a:lnTo>
                          <a:pt x="0" y="0"/>
                        </a:lnTo>
                        <a:close/>
                      </a:path>
                    </a:pathLst>
                  </a:custGeom>
                  <a:solidFill>
                    <a:srgbClr val="0070C0"/>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86360" tIns="86360" rIns="86360" bIns="86360" spcCol="1270" anchor="ctr"/>
                  <a:lstStyle/>
                  <a:p>
                    <a:pPr algn="ctr" defTabSz="1511300">
                      <a:lnSpc>
                        <a:spcPct val="90000"/>
                      </a:lnSpc>
                      <a:spcAft>
                        <a:spcPct val="35000"/>
                      </a:spcAft>
                      <a:defRPr/>
                    </a:pPr>
                    <a:r>
                      <a:rPr lang="en-US" sz="1600" b="1" dirty="0"/>
                      <a:t>JOINT MANAGEMENT/RBO</a:t>
                    </a:r>
                  </a:p>
                </p:txBody>
              </p:sp>
              <p:sp>
                <p:nvSpPr>
                  <p:cNvPr id="25" name="Freeform 24"/>
                  <p:cNvSpPr/>
                  <p:nvPr/>
                </p:nvSpPr>
                <p:spPr>
                  <a:xfrm>
                    <a:off x="4099313" y="3787217"/>
                    <a:ext cx="5255459" cy="659957"/>
                  </a:xfrm>
                  <a:custGeom>
                    <a:avLst/>
                    <a:gdLst>
                      <a:gd name="connsiteX0" fmla="*/ 0 w 2475000"/>
                      <a:gd name="connsiteY0" fmla="*/ 0 h 660215"/>
                      <a:gd name="connsiteX1" fmla="*/ 2475000 w 2475000"/>
                      <a:gd name="connsiteY1" fmla="*/ 0 h 660215"/>
                      <a:gd name="connsiteX2" fmla="*/ 2475000 w 2475000"/>
                      <a:gd name="connsiteY2" fmla="*/ 660215 h 660215"/>
                      <a:gd name="connsiteX3" fmla="*/ 0 w 2475000"/>
                      <a:gd name="connsiteY3" fmla="*/ 660215 h 660215"/>
                      <a:gd name="connsiteX4" fmla="*/ 0 w 2475000"/>
                      <a:gd name="connsiteY4" fmla="*/ 0 h 660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000" h="660215">
                        <a:moveTo>
                          <a:pt x="0" y="0"/>
                        </a:moveTo>
                        <a:lnTo>
                          <a:pt x="2475000" y="0"/>
                        </a:lnTo>
                        <a:lnTo>
                          <a:pt x="2475000" y="660215"/>
                        </a:lnTo>
                        <a:lnTo>
                          <a:pt x="0" y="660215"/>
                        </a:lnTo>
                        <a:lnTo>
                          <a:pt x="0" y="0"/>
                        </a:lnTo>
                        <a:close/>
                      </a:path>
                    </a:pathLst>
                  </a:custGeom>
                  <a:solidFill>
                    <a:srgbClr val="00B0F0"/>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lIns="86360" tIns="86360" rIns="86360" bIns="86360" spcCol="1270" anchor="ctr"/>
                  <a:lstStyle/>
                  <a:p>
                    <a:pPr algn="ctr" defTabSz="1511300">
                      <a:lnSpc>
                        <a:spcPct val="90000"/>
                      </a:lnSpc>
                      <a:spcAft>
                        <a:spcPct val="35000"/>
                      </a:spcAft>
                      <a:defRPr/>
                    </a:pPr>
                    <a:r>
                      <a:rPr lang="en-US" sz="1600" b="1" dirty="0"/>
                      <a:t>CAPACITY BUILDING</a:t>
                    </a:r>
                  </a:p>
                </p:txBody>
              </p:sp>
            </p:grpSp>
            <p:pic>
              <p:nvPicPr>
                <p:cNvPr id="91148" name="Picture 2"/>
                <p:cNvPicPr>
                  <a:picLocks noChangeAspect="1" noChangeArrowheads="1"/>
                </p:cNvPicPr>
                <p:nvPr/>
              </p:nvPicPr>
              <p:blipFill>
                <a:blip r:embed="rId8" cstate="print"/>
                <a:srcRect/>
                <a:stretch>
                  <a:fillRect/>
                </a:stretch>
              </p:blipFill>
              <p:spPr bwMode="auto">
                <a:xfrm>
                  <a:off x="3359696" y="5589240"/>
                  <a:ext cx="720080" cy="570924"/>
                </a:xfrm>
                <a:prstGeom prst="rect">
                  <a:avLst/>
                </a:prstGeom>
                <a:noFill/>
                <a:ln w="9525">
                  <a:noFill/>
                  <a:miter lim="800000"/>
                  <a:headEnd/>
                  <a:tailEnd/>
                </a:ln>
              </p:spPr>
            </p:pic>
            <p:pic>
              <p:nvPicPr>
                <p:cNvPr id="91149" name="Picture 4"/>
                <p:cNvPicPr>
                  <a:picLocks noChangeAspect="1" noChangeArrowheads="1"/>
                </p:cNvPicPr>
                <p:nvPr/>
              </p:nvPicPr>
              <p:blipFill>
                <a:blip r:embed="rId9" cstate="print"/>
                <a:srcRect/>
                <a:stretch>
                  <a:fillRect/>
                </a:stretch>
              </p:blipFill>
              <p:spPr bwMode="auto">
                <a:xfrm>
                  <a:off x="4199723" y="3994956"/>
                  <a:ext cx="720080" cy="640071"/>
                </a:xfrm>
                <a:prstGeom prst="rect">
                  <a:avLst/>
                </a:prstGeom>
                <a:noFill/>
                <a:ln w="9525">
                  <a:noFill/>
                  <a:miter lim="800000"/>
                  <a:headEnd/>
                  <a:tailEnd/>
                </a:ln>
              </p:spPr>
            </p:pic>
            <p:pic>
              <p:nvPicPr>
                <p:cNvPr id="91150" name="Picture 6"/>
                <p:cNvPicPr>
                  <a:picLocks noChangeAspect="1" noChangeArrowheads="1"/>
                </p:cNvPicPr>
                <p:nvPr/>
              </p:nvPicPr>
              <p:blipFill>
                <a:blip r:embed="rId10" cstate="print"/>
                <a:srcRect/>
                <a:stretch>
                  <a:fillRect/>
                </a:stretch>
              </p:blipFill>
              <p:spPr bwMode="auto">
                <a:xfrm rot="10800000" flipV="1">
                  <a:off x="3546800" y="4766002"/>
                  <a:ext cx="720080" cy="648072"/>
                </a:xfrm>
                <a:prstGeom prst="rect">
                  <a:avLst/>
                </a:prstGeom>
                <a:noFill/>
                <a:ln w="9525">
                  <a:noFill/>
                  <a:miter lim="800000"/>
                  <a:headEnd/>
                  <a:tailEnd/>
                </a:ln>
              </p:spPr>
            </p:pic>
          </p:grpSp>
          <p:sp>
            <p:nvSpPr>
              <p:cNvPr id="26" name="Left-Right Arrow 25"/>
              <p:cNvSpPr/>
              <p:nvPr/>
            </p:nvSpPr>
            <p:spPr>
              <a:xfrm rot="5400000">
                <a:off x="8804327" y="1483816"/>
                <a:ext cx="2525455" cy="645913"/>
              </a:xfrm>
              <a:prstGeom prst="leftRightArrow">
                <a:avLst/>
              </a:prstGeom>
            </p:spPr>
            <p:style>
              <a:lnRef idx="0">
                <a:schemeClr val="lt1">
                  <a:hueOff val="0"/>
                  <a:satOff val="0"/>
                  <a:lumOff val="0"/>
                  <a:alphaOff val="0"/>
                </a:schemeClr>
              </a:lnRef>
              <a:fillRef idx="3">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27" name="Left-Right Arrow 26"/>
              <p:cNvSpPr/>
              <p:nvPr/>
            </p:nvSpPr>
            <p:spPr>
              <a:xfrm rot="5400000">
                <a:off x="1089701" y="1445696"/>
                <a:ext cx="2452813" cy="649510"/>
              </a:xfrm>
              <a:prstGeom prst="leftRightArrow">
                <a:avLst/>
              </a:prstGeom>
            </p:spPr>
            <p:style>
              <a:lnRef idx="0">
                <a:schemeClr val="lt1">
                  <a:hueOff val="0"/>
                  <a:satOff val="0"/>
                  <a:lumOff val="0"/>
                  <a:alphaOff val="0"/>
                </a:schemeClr>
              </a:lnRef>
              <a:fillRef idx="3">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91146" name="TextBox 28"/>
              <p:cNvSpPr txBox="1">
                <a:spLocks noChangeArrowheads="1"/>
              </p:cNvSpPr>
              <p:nvPr/>
            </p:nvSpPr>
            <p:spPr bwMode="auto">
              <a:xfrm rot="5400000">
                <a:off x="8827795" y="1578781"/>
                <a:ext cx="2452642" cy="383701"/>
              </a:xfrm>
              <a:prstGeom prst="rect">
                <a:avLst/>
              </a:prstGeom>
              <a:noFill/>
              <a:ln w="9525">
                <a:noFill/>
                <a:miter lim="800000"/>
                <a:headEnd/>
                <a:tailEnd/>
              </a:ln>
            </p:spPr>
            <p:txBody>
              <a:bodyPr>
                <a:spAutoFit/>
              </a:bodyPr>
              <a:lstStyle/>
              <a:p>
                <a:r>
                  <a:rPr lang="en-GB" sz="1600" b="1"/>
                  <a:t>     At  Interstate Level</a:t>
                </a:r>
              </a:p>
            </p:txBody>
          </p:sp>
        </p:grpSp>
        <p:sp>
          <p:nvSpPr>
            <p:cNvPr id="91141" name="TextBox 30"/>
            <p:cNvSpPr txBox="1">
              <a:spLocks noChangeArrowheads="1"/>
            </p:cNvSpPr>
            <p:nvPr/>
          </p:nvSpPr>
          <p:spPr bwMode="auto">
            <a:xfrm rot="5400000">
              <a:off x="1118213" y="1560510"/>
              <a:ext cx="2404025" cy="380365"/>
            </a:xfrm>
            <a:prstGeom prst="rect">
              <a:avLst/>
            </a:prstGeom>
            <a:noFill/>
            <a:ln w="9525">
              <a:noFill/>
              <a:miter lim="800000"/>
              <a:headEnd/>
              <a:tailEnd/>
            </a:ln>
          </p:spPr>
          <p:txBody>
            <a:bodyPr>
              <a:spAutoFit/>
            </a:bodyPr>
            <a:lstStyle/>
            <a:p>
              <a:r>
                <a:rPr lang="en-GB" sz="1600" b="1"/>
                <a:t>      At  Interstate  Level</a:t>
              </a:r>
            </a:p>
          </p:txBody>
        </p:sp>
      </p:grpSp>
      <p:sp>
        <p:nvSpPr>
          <p:cNvPr id="91139" name="TextBox 27"/>
          <p:cNvSpPr txBox="1">
            <a:spLocks noChangeArrowheads="1"/>
          </p:cNvSpPr>
          <p:nvPr/>
        </p:nvSpPr>
        <p:spPr bwMode="auto">
          <a:xfrm>
            <a:off x="3155710" y="6435935"/>
            <a:ext cx="2089150" cy="307975"/>
          </a:xfrm>
          <a:prstGeom prst="rect">
            <a:avLst/>
          </a:prstGeom>
          <a:noFill/>
          <a:ln w="9525">
            <a:solidFill>
              <a:schemeClr val="accent1"/>
            </a:solidFill>
            <a:miter lim="800000"/>
            <a:headEnd/>
            <a:tailEnd/>
          </a:ln>
        </p:spPr>
        <p:txBody>
          <a:bodyPr>
            <a:spAutoFit/>
          </a:bodyPr>
          <a:lstStyle/>
          <a:p>
            <a:pPr algn="ctr"/>
            <a:r>
              <a:rPr lang="en-US" altLang="en-US" sz="1400" dirty="0" err="1">
                <a:latin typeface="Comic Sans MS" pitchFamily="66" charset="0"/>
              </a:rPr>
              <a:t>Ganoulis</a:t>
            </a:r>
            <a:r>
              <a:rPr lang="en-US" altLang="en-US" sz="1400" dirty="0">
                <a:latin typeface="Comic Sans MS" pitchFamily="66" charset="0"/>
              </a:rPr>
              <a:t> &amp; Fried, 2018</a:t>
            </a:r>
            <a:endParaRPr lang="en-GB"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a:xfrm>
            <a:off x="755650" y="836613"/>
            <a:ext cx="8208963" cy="838200"/>
          </a:xfrm>
        </p:spPr>
        <p:txBody>
          <a:bodyPr/>
          <a:lstStyle/>
          <a:p>
            <a:pPr algn="ctr"/>
            <a:r>
              <a:rPr lang="en-US" b="1" smtClean="0">
                <a:solidFill>
                  <a:srgbClr val="FF0000"/>
                </a:solidFill>
                <a:latin typeface="Comic Sans MS" pitchFamily="66" charset="0"/>
              </a:rPr>
              <a:t>CONCLUSIONS</a:t>
            </a:r>
            <a:endParaRPr lang="en-US" b="1" smtClean="0">
              <a:latin typeface="Comic Sans MS" pitchFamily="66" charset="0"/>
            </a:endParaRPr>
          </a:p>
        </p:txBody>
      </p:sp>
      <p:sp>
        <p:nvSpPr>
          <p:cNvPr id="90115" name="Rectangle 1027" descr="Rectangle: Click to edit Master text styles&#10;Second level&#10;Third level&#10;Fourth level&#10;Fifth level"/>
          <p:cNvSpPr>
            <a:spLocks noGrp="1" noChangeArrowheads="1"/>
          </p:cNvSpPr>
          <p:nvPr>
            <p:ph type="body" idx="1"/>
          </p:nvPr>
        </p:nvSpPr>
        <p:spPr>
          <a:xfrm>
            <a:off x="611188" y="1844675"/>
            <a:ext cx="8281987" cy="3922713"/>
          </a:xfrm>
          <a:solidFill>
            <a:schemeClr val="bg1">
              <a:alpha val="10196"/>
            </a:schemeClr>
          </a:solidFill>
        </p:spPr>
        <p:txBody>
          <a:bodyPr/>
          <a:lstStyle/>
          <a:p>
            <a:pPr marL="742950" indent="-742950">
              <a:lnSpc>
                <a:spcPct val="150000"/>
              </a:lnSpc>
              <a:buFont typeface="Arial" pitchFamily="34" charset="0"/>
              <a:buNone/>
            </a:pPr>
            <a:r>
              <a:rPr lang="en-US" sz="2400" b="1" smtClean="0">
                <a:solidFill>
                  <a:srgbClr val="0000FF"/>
                </a:solidFill>
                <a:latin typeface="Comic Sans MS" pitchFamily="66" charset="0"/>
              </a:rPr>
              <a:t>1.”Good” Hydro-Governance (GHG) for sustainability</a:t>
            </a:r>
            <a:endParaRPr lang="el-GR" sz="2400" b="1" smtClean="0">
              <a:solidFill>
                <a:srgbClr val="0000FF"/>
              </a:solidFill>
              <a:latin typeface="Comic Sans MS" pitchFamily="66" charset="0"/>
            </a:endParaRPr>
          </a:p>
          <a:p>
            <a:pPr marL="742950" indent="-742950">
              <a:lnSpc>
                <a:spcPct val="150000"/>
              </a:lnSpc>
              <a:buFont typeface="Arial" pitchFamily="34" charset="0"/>
              <a:buNone/>
            </a:pPr>
            <a:r>
              <a:rPr lang="en-US" sz="2400" b="1" smtClean="0">
                <a:solidFill>
                  <a:srgbClr val="0000FF"/>
                </a:solidFill>
                <a:latin typeface="Comic Sans MS" pitchFamily="66" charset="0"/>
              </a:rPr>
              <a:t>2. Conditions for Change &amp; How to Achieve GHG</a:t>
            </a:r>
            <a:endParaRPr lang="el-GR" sz="2400" b="1" smtClean="0">
              <a:solidFill>
                <a:srgbClr val="0000FF"/>
              </a:solidFill>
              <a:latin typeface="Comic Sans MS" pitchFamily="66" charset="0"/>
            </a:endParaRPr>
          </a:p>
          <a:p>
            <a:pPr marL="742950" indent="-742950">
              <a:lnSpc>
                <a:spcPct val="150000"/>
              </a:lnSpc>
              <a:buFont typeface="Arial" pitchFamily="34" charset="0"/>
              <a:buNone/>
            </a:pPr>
            <a:r>
              <a:rPr lang="en-US" sz="2400" b="1" smtClean="0">
                <a:solidFill>
                  <a:srgbClr val="0000FF"/>
                </a:solidFill>
                <a:latin typeface="Comic Sans MS" pitchFamily="66" charset="0"/>
              </a:rPr>
              <a:t>3. Water Diplomacy &amp; Conflict Resolution</a:t>
            </a:r>
            <a:endParaRPr lang="el-GR" sz="2400" b="1" smtClean="0">
              <a:solidFill>
                <a:srgbClr val="0000FF"/>
              </a:solidFill>
              <a:latin typeface="Comic Sans MS" pitchFamily="66" charset="0"/>
            </a:endParaRPr>
          </a:p>
          <a:p>
            <a:pPr marL="742950" indent="-742950">
              <a:lnSpc>
                <a:spcPct val="150000"/>
              </a:lnSpc>
              <a:buFont typeface="Arial" pitchFamily="34" charset="0"/>
              <a:buNone/>
            </a:pPr>
            <a:r>
              <a:rPr lang="en-US" sz="2400" b="1" smtClean="0">
                <a:solidFill>
                  <a:srgbClr val="0000FF"/>
                </a:solidFill>
                <a:latin typeface="Comic Sans MS" pitchFamily="66" charset="0"/>
              </a:rPr>
              <a:t>4. Social Capital and Step-by-Step Approach</a:t>
            </a:r>
          </a:p>
          <a:p>
            <a:pPr marL="742950" indent="-742950">
              <a:lnSpc>
                <a:spcPct val="150000"/>
              </a:lnSpc>
              <a:buFont typeface="Arial" pitchFamily="34" charset="0"/>
              <a:buNone/>
            </a:pPr>
            <a:r>
              <a:rPr lang="en-US" sz="2400" b="1" smtClean="0">
                <a:solidFill>
                  <a:srgbClr val="0000FF"/>
                </a:solidFill>
                <a:latin typeface="Comic Sans MS" pitchFamily="66" charset="0"/>
              </a:rPr>
              <a:t>5. Lessons Learned: Comparing EU-California HG</a:t>
            </a:r>
            <a:endParaRPr lang="el-GR" sz="2400" b="1" smtClean="0">
              <a:solidFill>
                <a:srgbClr val="0000FF"/>
              </a:solidFill>
              <a:latin typeface="Comic Sans MS" pitchFamily="66" charset="0"/>
            </a:endParaRPr>
          </a:p>
          <a:p>
            <a:pPr marL="742950" indent="-742950">
              <a:lnSpc>
                <a:spcPct val="150000"/>
              </a:lnSpc>
            </a:pPr>
            <a:endParaRPr lang="en-US" sz="2400" b="1" smtClean="0">
              <a:solidFill>
                <a:srgbClr val="0000FF"/>
              </a:solidFill>
              <a:latin typeface="Comic Sans MS" pitchFamily="66" charset="0"/>
            </a:endParaRPr>
          </a:p>
          <a:p>
            <a:pPr marL="742950" indent="-742950">
              <a:lnSpc>
                <a:spcPct val="150000"/>
              </a:lnSpc>
            </a:pPr>
            <a:endParaRPr lang="en-US" sz="2400" b="1" smtClean="0">
              <a:solidFill>
                <a:srgbClr val="0000FF"/>
              </a:solidFill>
              <a:latin typeface="Comic Sans MS" pitchFamily="66" charset="0"/>
            </a:endParaRPr>
          </a:p>
          <a:p>
            <a:pPr marL="742950" indent="-742950">
              <a:lnSpc>
                <a:spcPct val="150000"/>
              </a:lnSpc>
            </a:pPr>
            <a:endParaRPr lang="en-US" sz="2400" b="1" smtClean="0">
              <a:solidFill>
                <a:srgbClr val="0000FF"/>
              </a:solidFill>
              <a:latin typeface="Comic Sans MS" pitchFamily="66" charset="0"/>
            </a:endParaRPr>
          </a:p>
          <a:p>
            <a:pPr marL="742950" indent="-742950">
              <a:lnSpc>
                <a:spcPct val="150000"/>
              </a:lnSpc>
            </a:pPr>
            <a:endParaRPr lang="en-US" sz="2400" b="1" smtClean="0">
              <a:solidFill>
                <a:srgbClr val="0000FF"/>
              </a:solidFill>
              <a:latin typeface="Comic Sans MS" pitchFamily="66" charset="0"/>
            </a:endParaRPr>
          </a:p>
          <a:p>
            <a:pPr marL="742950" indent="-742950">
              <a:lnSpc>
                <a:spcPct val="150000"/>
              </a:lnSpc>
            </a:pPr>
            <a:endParaRPr lang="en-US" sz="2400" b="1" smtClean="0">
              <a:solidFill>
                <a:srgbClr val="0000FF"/>
              </a:solidFill>
              <a:latin typeface="Comic Sans MS" pitchFamily="66" charset="0"/>
            </a:endParaRPr>
          </a:p>
          <a:p>
            <a:pPr lvl="1">
              <a:lnSpc>
                <a:spcPct val="150000"/>
              </a:lnSpc>
            </a:pPr>
            <a:endParaRPr lang="en-US" sz="2400" b="1" smtClean="0">
              <a:solidFill>
                <a:srgbClr val="0000FF"/>
              </a:solidFill>
              <a:latin typeface="Comic Sans MS" pitchFamily="66" charset="0"/>
            </a:endParaRPr>
          </a:p>
          <a:p>
            <a:pPr lvl="1">
              <a:lnSpc>
                <a:spcPct val="150000"/>
              </a:lnSpc>
            </a:pPr>
            <a:endParaRPr lang="en-US" sz="2400" b="1" smtClean="0">
              <a:solidFill>
                <a:srgbClr val="0000FF"/>
              </a:solidFill>
              <a:latin typeface="Comic Sans MS" pitchFamily="66" charset="0"/>
            </a:endParaRPr>
          </a:p>
          <a:p>
            <a:pPr marL="742950" indent="-742950">
              <a:lnSpc>
                <a:spcPct val="150000"/>
              </a:lnSpc>
            </a:pPr>
            <a:endParaRPr lang="en-US" sz="2400" b="1" smtClean="0">
              <a:solidFill>
                <a:srgbClr val="0000FF"/>
              </a:solidFill>
              <a:latin typeface="Comic Sans MS" pitchFamily="66" charset="0"/>
            </a:endParaRPr>
          </a:p>
          <a:p>
            <a:pPr marL="742950" indent="-742950">
              <a:lnSpc>
                <a:spcPct val="150000"/>
              </a:lnSpc>
            </a:pPr>
            <a:endParaRPr lang="en-US" sz="2400" b="1" smtClean="0">
              <a:solidFill>
                <a:srgbClr val="0000FF"/>
              </a:solidFill>
              <a:latin typeface="Comic Sans MS" pitchFamily="66" charset="0"/>
            </a:endParaRPr>
          </a:p>
          <a:p>
            <a:pPr marL="742950" indent="-742950">
              <a:lnSpc>
                <a:spcPct val="150000"/>
              </a:lnSpc>
            </a:pPr>
            <a:endParaRPr lang="en-US" sz="2400" b="1" smtClean="0">
              <a:solidFill>
                <a:srgbClr val="0000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92200" y="1557338"/>
            <a:ext cx="7200900" cy="3600450"/>
          </a:xfrm>
          <a:prstGeom prst="rect">
            <a:avLst/>
          </a:prstGeom>
          <a:noFill/>
          <a:ln w="9525">
            <a:noFill/>
            <a:miter lim="800000"/>
            <a:headEnd/>
            <a:tailEnd/>
          </a:ln>
        </p:spPr>
      </p:pic>
      <p:sp>
        <p:nvSpPr>
          <p:cNvPr id="5" name="Rectangle 3"/>
          <p:cNvSpPr>
            <a:spLocks noChangeArrowheads="1"/>
          </p:cNvSpPr>
          <p:nvPr/>
        </p:nvSpPr>
        <p:spPr bwMode="auto">
          <a:xfrm>
            <a:off x="1258888" y="298450"/>
            <a:ext cx="7129462" cy="954088"/>
          </a:xfrm>
          <a:prstGeom prst="rect">
            <a:avLst/>
          </a:prstGeom>
          <a:solidFill>
            <a:schemeClr val="bg1">
              <a:lumMod val="95000"/>
            </a:schemeClr>
          </a:solidFill>
          <a:ln w="9525">
            <a:noFill/>
            <a:miter lim="800000"/>
            <a:headEnd/>
            <a:tailEnd/>
          </a:ln>
          <a:effectLst/>
        </p:spPr>
        <p:txBody>
          <a:bodyPr>
            <a:spAutoFit/>
          </a:bodyPr>
          <a:lstStyle/>
          <a:p>
            <a:pPr algn="ctr">
              <a:defRPr/>
            </a:pPr>
            <a:r>
              <a:rPr lang="en-US" sz="2800" b="1" dirty="0">
                <a:solidFill>
                  <a:srgbClr val="FF0000"/>
                </a:solidFill>
                <a:latin typeface="Comic Sans MS" pitchFamily="66" charset="0"/>
              </a:rPr>
              <a:t>COOPERATION FOR </a:t>
            </a:r>
            <a:r>
              <a:rPr lang="en-US" sz="2800" b="1" dirty="0" smtClean="0">
                <a:solidFill>
                  <a:srgbClr val="FF0000"/>
                </a:solidFill>
                <a:latin typeface="Comic Sans MS" pitchFamily="66" charset="0"/>
              </a:rPr>
              <a:t>WATER:</a:t>
            </a:r>
            <a:endParaRPr lang="en-US" sz="2800" b="1" dirty="0">
              <a:solidFill>
                <a:srgbClr val="FF0000"/>
              </a:solidFill>
              <a:latin typeface="Comic Sans MS" pitchFamily="66" charset="0"/>
            </a:endParaRPr>
          </a:p>
          <a:p>
            <a:pPr algn="ctr">
              <a:defRPr/>
            </a:pPr>
            <a:r>
              <a:rPr lang="en-US" sz="2800" b="1" dirty="0">
                <a:solidFill>
                  <a:srgbClr val="FF0000"/>
                </a:solidFill>
                <a:latin typeface="Comic Sans MS" pitchFamily="66" charset="0"/>
              </a:rPr>
              <a:t>A VERY OLD STORY</a:t>
            </a:r>
          </a:p>
        </p:txBody>
      </p:sp>
      <p:sp>
        <p:nvSpPr>
          <p:cNvPr id="6" name="Rectangle 3"/>
          <p:cNvSpPr>
            <a:spLocks noChangeArrowheads="1"/>
          </p:cNvSpPr>
          <p:nvPr/>
        </p:nvSpPr>
        <p:spPr bwMode="auto">
          <a:xfrm>
            <a:off x="676275" y="5337175"/>
            <a:ext cx="7918450" cy="954088"/>
          </a:xfrm>
          <a:prstGeom prst="rect">
            <a:avLst/>
          </a:prstGeom>
          <a:solidFill>
            <a:schemeClr val="bg1">
              <a:lumMod val="95000"/>
            </a:schemeClr>
          </a:solidFill>
          <a:ln w="9525">
            <a:noFill/>
            <a:miter lim="800000"/>
            <a:headEnd/>
            <a:tailEnd/>
          </a:ln>
          <a:effectLst/>
        </p:spPr>
        <p:txBody>
          <a:bodyPr>
            <a:spAutoFit/>
          </a:bodyPr>
          <a:lstStyle/>
          <a:p>
            <a:pPr algn="ctr">
              <a:defRPr/>
            </a:pPr>
            <a:r>
              <a:rPr lang="en-US" sz="2800" b="1" dirty="0">
                <a:solidFill>
                  <a:srgbClr val="FF0000"/>
                </a:solidFill>
                <a:latin typeface="Comic Sans MS" pitchFamily="66" charset="0"/>
              </a:rPr>
              <a:t>COLLABORATIVE SCIENCE/KNOWLEDGE FOR </a:t>
            </a:r>
            <a:r>
              <a:rPr lang="en-US" sz="2800" b="1" dirty="0" smtClean="0">
                <a:solidFill>
                  <a:schemeClr val="accent1">
                    <a:lumMod val="75000"/>
                  </a:schemeClr>
                </a:solidFill>
                <a:latin typeface="Comic Sans MS" pitchFamily="66" charset="0"/>
              </a:rPr>
              <a:t>GOOD</a:t>
            </a:r>
            <a:r>
              <a:rPr lang="en-US" sz="2800" b="1" dirty="0" smtClean="0">
                <a:solidFill>
                  <a:srgbClr val="FF0000"/>
                </a:solidFill>
                <a:latin typeface="Comic Sans MS" pitchFamily="66" charset="0"/>
              </a:rPr>
              <a:t>-</a:t>
            </a:r>
            <a:r>
              <a:rPr lang="en-US" sz="2800" b="1" dirty="0" smtClean="0">
                <a:solidFill>
                  <a:srgbClr val="0070C0"/>
                </a:solidFill>
                <a:latin typeface="Comic Sans MS" pitchFamily="66" charset="0"/>
              </a:rPr>
              <a:t>GOVERNANCE</a:t>
            </a:r>
            <a:r>
              <a:rPr lang="en-US" sz="2800" b="1" dirty="0" smtClean="0">
                <a:solidFill>
                  <a:srgbClr val="FF0000"/>
                </a:solidFill>
                <a:latin typeface="Comic Sans MS" pitchFamily="66" charset="0"/>
              </a:rPr>
              <a:t> </a:t>
            </a:r>
            <a:endParaRPr lang="en-US" sz="2800" b="1" dirty="0">
              <a:solidFill>
                <a:srgbClr val="FF0000"/>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0.70"/>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GB" smtClean="0"/>
          </a:p>
        </p:txBody>
      </p:sp>
      <p:sp>
        <p:nvSpPr>
          <p:cNvPr id="19459" name="Content Placeholder 2"/>
          <p:cNvSpPr>
            <a:spLocks noGrp="1"/>
          </p:cNvSpPr>
          <p:nvPr>
            <p:ph idx="1"/>
          </p:nvPr>
        </p:nvSpPr>
        <p:spPr/>
        <p:txBody>
          <a:bodyPr/>
          <a:lstStyle/>
          <a:p>
            <a:endParaRPr lang="en-GB" smtClean="0"/>
          </a:p>
        </p:txBody>
      </p:sp>
      <p:pic>
        <p:nvPicPr>
          <p:cNvPr id="19460" name="Picture 2" descr="http://eproofing.springer.com/books_v2/imagedump.php?token=fwkG6qrloxo1PQsn4DYp3Chd1Ospy0LP&amp;cover=1"/>
          <p:cNvPicPr>
            <a:picLocks noChangeAspect="1" noChangeArrowheads="1"/>
          </p:cNvPicPr>
          <p:nvPr/>
        </p:nvPicPr>
        <p:blipFill>
          <a:blip r:embed="rId2" cstate="print"/>
          <a:srcRect/>
          <a:stretch>
            <a:fillRect/>
          </a:stretch>
        </p:blipFill>
        <p:spPr bwMode="auto">
          <a:xfrm>
            <a:off x="1835150" y="0"/>
            <a:ext cx="5689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31136361-B9D7-49D1-B769-8AB8C510E087}" type="datetime1">
              <a:rPr lang="en-GB" smtClean="0"/>
              <a:pPr/>
              <a:t>31/10/2019</a:t>
            </a:fld>
            <a:endParaRPr lang="el-GR" smtClean="0"/>
          </a:p>
        </p:txBody>
      </p:sp>
      <p:sp>
        <p:nvSpPr>
          <p:cNvPr id="29699" name="Slide Number Placeholder 5"/>
          <p:cNvSpPr>
            <a:spLocks noGrp="1"/>
          </p:cNvSpPr>
          <p:nvPr>
            <p:ph type="sldNum" sz="quarter" idx="4294967295"/>
          </p:nvPr>
        </p:nvSpPr>
        <p:spPr bwMode="auto">
          <a:xfrm>
            <a:off x="6553200" y="6242050"/>
            <a:ext cx="2130425" cy="474663"/>
          </a:xfrm>
          <a:prstGeom prst="rect">
            <a:avLst/>
          </a:prstGeom>
          <a:noFill/>
          <a:ln>
            <a:miter lim="800000"/>
            <a:headEnd/>
            <a:tailEnd/>
          </a:ln>
        </p:spPr>
        <p:txBody>
          <a:bodyPr/>
          <a:lstStyle/>
          <a:p>
            <a:fld id="{101CA3BD-72E1-4807-BD38-8EF89F61F599}" type="slidenum">
              <a:rPr lang="el-GR"/>
              <a:pPr/>
              <a:t>34</a:t>
            </a:fld>
            <a:endParaRPr lang="el-GR"/>
          </a:p>
        </p:txBody>
      </p:sp>
      <p:sp>
        <p:nvSpPr>
          <p:cNvPr id="29700" name="Rectangle 2"/>
          <p:cNvSpPr>
            <a:spLocks noGrp="1" noChangeArrowheads="1"/>
          </p:cNvSpPr>
          <p:nvPr>
            <p:ph type="title"/>
          </p:nvPr>
        </p:nvSpPr>
        <p:spPr>
          <a:xfrm>
            <a:off x="-166148" y="2647171"/>
            <a:ext cx="5053013" cy="1873250"/>
          </a:xfrm>
        </p:spPr>
        <p:txBody>
          <a:bodyPr>
            <a:normAutofit fontScale="90000"/>
          </a:bodyPr>
          <a:lstStyle/>
          <a:p>
            <a:pPr algn="ctr"/>
            <a:r>
              <a:rPr lang="en-US" sz="4000" b="1" dirty="0" smtClean="0">
                <a:solidFill>
                  <a:srgbClr val="FF0000"/>
                </a:solidFill>
              </a:rPr>
              <a:t>thank you </a:t>
            </a:r>
            <a:br>
              <a:rPr lang="en-US" sz="4000" b="1" dirty="0" smtClean="0">
                <a:solidFill>
                  <a:srgbClr val="FF0000"/>
                </a:solidFill>
              </a:rPr>
            </a:br>
            <a:r>
              <a:rPr lang="en-US" sz="4000" b="1" dirty="0" smtClean="0">
                <a:solidFill>
                  <a:srgbClr val="FF0000"/>
                </a:solidFill>
              </a:rPr>
              <a:t>for </a:t>
            </a:r>
            <a:br>
              <a:rPr lang="en-US" sz="4000" b="1" dirty="0" smtClean="0">
                <a:solidFill>
                  <a:srgbClr val="FF0000"/>
                </a:solidFill>
              </a:rPr>
            </a:br>
            <a:r>
              <a:rPr lang="en-US" sz="4000" b="1" dirty="0" smtClean="0">
                <a:solidFill>
                  <a:srgbClr val="FF0000"/>
                </a:solidFill>
              </a:rPr>
              <a:t>your attention!</a:t>
            </a:r>
            <a:endParaRPr lang="el-GR" sz="4000" b="1" dirty="0" smtClean="0">
              <a:solidFill>
                <a:srgbClr val="FF0000"/>
              </a:solidFill>
            </a:endParaRPr>
          </a:p>
        </p:txBody>
      </p:sp>
      <p:sp>
        <p:nvSpPr>
          <p:cNvPr id="29701" name="4 - TextBox"/>
          <p:cNvSpPr>
            <a:spLocks noGrp="1" noChangeArrowheads="1"/>
          </p:cNvSpPr>
          <p:nvPr>
            <p:ph type="body" idx="1"/>
          </p:nvPr>
        </p:nvSpPr>
        <p:spPr>
          <a:xfrm>
            <a:off x="250825" y="3789363"/>
            <a:ext cx="8286750" cy="2117725"/>
          </a:xfrm>
          <a:noFill/>
        </p:spPr>
        <p:txBody>
          <a:bodyPr/>
          <a:lstStyle/>
          <a:p>
            <a:pPr algn="r">
              <a:spcBef>
                <a:spcPct val="0"/>
              </a:spcBef>
              <a:buFontTx/>
              <a:buNone/>
            </a:pPr>
            <a:endParaRPr lang="en-US" b="1" u="sng" dirty="0" smtClean="0"/>
          </a:p>
          <a:p>
            <a:pPr algn="r">
              <a:spcBef>
                <a:spcPct val="0"/>
              </a:spcBef>
              <a:buFontTx/>
              <a:buNone/>
            </a:pPr>
            <a:endParaRPr lang="en-US" b="1" u="sng" dirty="0" smtClean="0"/>
          </a:p>
          <a:p>
            <a:pPr algn="r">
              <a:spcBef>
                <a:spcPct val="0"/>
              </a:spcBef>
              <a:buFontTx/>
              <a:buNone/>
            </a:pPr>
            <a:r>
              <a:rPr lang="en-US" b="1" u="sng" dirty="0" smtClean="0">
                <a:solidFill>
                  <a:srgbClr val="0070C0"/>
                </a:solidFill>
              </a:rPr>
              <a:t>www.inweb.gr</a:t>
            </a:r>
            <a:endParaRPr lang="el-GR" b="1" dirty="0" smtClean="0"/>
          </a:p>
        </p:txBody>
      </p:sp>
      <p:pic>
        <p:nvPicPr>
          <p:cNvPr id="29702" name="Picture 2"/>
          <p:cNvPicPr>
            <a:picLocks noChangeAspect="1" noChangeArrowheads="1"/>
          </p:cNvPicPr>
          <p:nvPr/>
        </p:nvPicPr>
        <p:blipFill>
          <a:blip r:embed="rId2" cstate="print"/>
          <a:srcRect b="30479"/>
          <a:stretch>
            <a:fillRect/>
          </a:stretch>
        </p:blipFill>
        <p:spPr bwMode="auto">
          <a:xfrm>
            <a:off x="4821238" y="0"/>
            <a:ext cx="4322762" cy="423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fig 4.1_new.jpg"/>
          <p:cNvPicPr>
            <a:picLocks noChangeAspect="1"/>
          </p:cNvPicPr>
          <p:nvPr/>
        </p:nvPicPr>
        <p:blipFill>
          <a:blip r:embed="rId2" cstate="print"/>
          <a:srcRect/>
          <a:stretch>
            <a:fillRect/>
          </a:stretch>
        </p:blipFill>
        <p:spPr bwMode="auto">
          <a:xfrm>
            <a:off x="1979613" y="549275"/>
            <a:ext cx="4824412" cy="6043613"/>
          </a:xfrm>
          <a:prstGeom prst="rect">
            <a:avLst/>
          </a:prstGeom>
          <a:noFill/>
          <a:ln w="9525">
            <a:noFill/>
            <a:miter lim="800000"/>
            <a:headEnd/>
            <a:tailEnd/>
          </a:ln>
        </p:spPr>
      </p:pic>
      <p:grpSp>
        <p:nvGrpSpPr>
          <p:cNvPr id="2" name="Group 9"/>
          <p:cNvGrpSpPr>
            <a:grpSpLocks/>
          </p:cNvGrpSpPr>
          <p:nvPr/>
        </p:nvGrpSpPr>
        <p:grpSpPr bwMode="auto">
          <a:xfrm>
            <a:off x="107950" y="3141663"/>
            <a:ext cx="4319588" cy="3455987"/>
            <a:chOff x="107504" y="3140968"/>
            <a:chExt cx="4320480" cy="3456384"/>
          </a:xfrm>
        </p:grpSpPr>
        <p:sp>
          <p:nvSpPr>
            <p:cNvPr id="7" name="Rectangular Callout 6"/>
            <p:cNvSpPr/>
            <p:nvPr/>
          </p:nvSpPr>
          <p:spPr>
            <a:xfrm>
              <a:off x="107504" y="3140968"/>
              <a:ext cx="1727557" cy="1368582"/>
            </a:xfrm>
            <a:prstGeom prst="wedgeRectCallout">
              <a:avLst>
                <a:gd name="adj1" fmla="val 89828"/>
                <a:gd name="adj2" fmla="val 10685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tx1"/>
                  </a:solidFill>
                  <a:latin typeface="Comic Sans MS" pitchFamily="66" charset="0"/>
                </a:rPr>
                <a:t>Decision Making at </a:t>
              </a:r>
              <a:r>
                <a:rPr lang="en-GB" sz="1400" b="1" dirty="0" err="1">
                  <a:solidFill>
                    <a:schemeClr val="tx1"/>
                  </a:solidFill>
                  <a:latin typeface="Comic Sans MS" pitchFamily="66" charset="0"/>
                </a:rPr>
                <a:t>Partcular</a:t>
              </a:r>
              <a:r>
                <a:rPr lang="en-GB" sz="1400" b="1" dirty="0">
                  <a:solidFill>
                    <a:schemeClr val="tx1"/>
                  </a:solidFill>
                  <a:latin typeface="Comic Sans MS" pitchFamily="66" charset="0"/>
                </a:rPr>
                <a:t> Step Level:</a:t>
              </a:r>
            </a:p>
            <a:p>
              <a:pPr algn="ctr">
                <a:defRPr/>
              </a:pPr>
              <a:endParaRPr lang="en-GB" sz="1400" b="1" dirty="0">
                <a:solidFill>
                  <a:schemeClr val="tx1"/>
                </a:solidFill>
                <a:latin typeface="Comic Sans MS" pitchFamily="66" charset="0"/>
              </a:endParaRPr>
            </a:p>
            <a:p>
              <a:pPr algn="ctr">
                <a:defRPr/>
              </a:pPr>
              <a:r>
                <a:rPr lang="en-GB" sz="1400" b="1" dirty="0">
                  <a:solidFill>
                    <a:srgbClr val="FF0000"/>
                  </a:solidFill>
                  <a:latin typeface="Comic Sans MS" pitchFamily="66" charset="0"/>
                </a:rPr>
                <a:t>MANAGEMENT</a:t>
              </a:r>
            </a:p>
          </p:txBody>
        </p:sp>
        <p:sp>
          <p:nvSpPr>
            <p:cNvPr id="9" name="Oval 8"/>
            <p:cNvSpPr/>
            <p:nvPr/>
          </p:nvSpPr>
          <p:spPr>
            <a:xfrm>
              <a:off x="2484483" y="4725475"/>
              <a:ext cx="1943501" cy="1871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3" name="Group 10"/>
          <p:cNvGrpSpPr>
            <a:grpSpLocks/>
          </p:cNvGrpSpPr>
          <p:nvPr/>
        </p:nvGrpSpPr>
        <p:grpSpPr bwMode="auto">
          <a:xfrm>
            <a:off x="107950" y="836613"/>
            <a:ext cx="6335713" cy="5761037"/>
            <a:chOff x="107504" y="3572669"/>
            <a:chExt cx="6336704" cy="5760987"/>
          </a:xfrm>
        </p:grpSpPr>
        <p:sp>
          <p:nvSpPr>
            <p:cNvPr id="12" name="Rectangular Callout 11"/>
            <p:cNvSpPr/>
            <p:nvPr/>
          </p:nvSpPr>
          <p:spPr>
            <a:xfrm>
              <a:off x="107504" y="3572669"/>
              <a:ext cx="1727470" cy="1512874"/>
            </a:xfrm>
            <a:prstGeom prst="wedgeRectCallout">
              <a:avLst>
                <a:gd name="adj1" fmla="val 71099"/>
                <a:gd name="adj2" fmla="val 88524"/>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tx1"/>
                  </a:solidFill>
                  <a:latin typeface="Comic Sans MS" pitchFamily="66" charset="0"/>
                </a:rPr>
                <a:t>Overall Operational Framework Navigation Rules/Regulation</a:t>
              </a:r>
            </a:p>
            <a:p>
              <a:pPr algn="ctr">
                <a:defRPr/>
              </a:pPr>
              <a:endParaRPr lang="en-GB" sz="1400" b="1" dirty="0">
                <a:solidFill>
                  <a:schemeClr val="tx1"/>
                </a:solidFill>
                <a:latin typeface="Comic Sans MS" pitchFamily="66" charset="0"/>
              </a:endParaRPr>
            </a:p>
            <a:p>
              <a:pPr algn="ctr">
                <a:defRPr/>
              </a:pPr>
              <a:r>
                <a:rPr lang="en-GB" sz="1400" b="1" dirty="0">
                  <a:solidFill>
                    <a:srgbClr val="0000FF"/>
                  </a:solidFill>
                  <a:latin typeface="Comic Sans MS" pitchFamily="66" charset="0"/>
                </a:rPr>
                <a:t>POLICY</a:t>
              </a:r>
            </a:p>
          </p:txBody>
        </p:sp>
        <p:sp>
          <p:nvSpPr>
            <p:cNvPr id="13" name="Oval 12"/>
            <p:cNvSpPr/>
            <p:nvPr/>
          </p:nvSpPr>
          <p:spPr>
            <a:xfrm rot="2338455">
              <a:off x="1908011" y="4293388"/>
              <a:ext cx="4536197" cy="504026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34821" name="Title 1"/>
          <p:cNvSpPr>
            <a:spLocks noGrp="1"/>
          </p:cNvSpPr>
          <p:nvPr>
            <p:ph type="title"/>
          </p:nvPr>
        </p:nvSpPr>
        <p:spPr>
          <a:xfrm>
            <a:off x="539750" y="-100013"/>
            <a:ext cx="8215313" cy="1141413"/>
          </a:xfrm>
        </p:spPr>
        <p:txBody>
          <a:bodyPr/>
          <a:lstStyle/>
          <a:p>
            <a:pPr eaLnBrk="1" hangingPunct="1"/>
            <a:r>
              <a:rPr lang="en-US" altLang="en-US" sz="2800" b="1" smtClean="0">
                <a:solidFill>
                  <a:srgbClr val="FF0000"/>
                </a:solidFill>
                <a:latin typeface="Comic Sans MS" pitchFamily="66" charset="0"/>
              </a:rPr>
              <a:t>MANAGEMENT, POLICY AND GOVERNANCE </a:t>
            </a:r>
            <a:endParaRPr lang="en-GB" altLang="en-US" sz="2800" b="1" smtClean="0">
              <a:solidFill>
                <a:srgbClr val="FF0000"/>
              </a:solidFill>
              <a:latin typeface="Comic Sans MS" pitchFamily="66" charset="0"/>
            </a:endParaRPr>
          </a:p>
        </p:txBody>
      </p:sp>
      <p:sp>
        <p:nvSpPr>
          <p:cNvPr id="11" name="Rectangular Callout 10"/>
          <p:cNvSpPr/>
          <p:nvPr/>
        </p:nvSpPr>
        <p:spPr>
          <a:xfrm>
            <a:off x="6804025" y="1916113"/>
            <a:ext cx="2339975" cy="3313112"/>
          </a:xfrm>
          <a:prstGeom prst="wedgeRectCallout">
            <a:avLst>
              <a:gd name="adj1" fmla="val -119153"/>
              <a:gd name="adj2" fmla="val 2881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600"/>
              </a:spcBef>
              <a:defRPr/>
            </a:pPr>
            <a:r>
              <a:rPr lang="en-US" sz="2000" b="1" u="sng" dirty="0">
                <a:solidFill>
                  <a:srgbClr val="C00000"/>
                </a:solidFill>
                <a:latin typeface="Comic Sans MS" pitchFamily="66" charset="0"/>
              </a:rPr>
              <a:t>GOVERNANCE</a:t>
            </a:r>
          </a:p>
          <a:p>
            <a:pPr algn="ctr">
              <a:spcBef>
                <a:spcPts val="600"/>
              </a:spcBef>
              <a:defRPr/>
            </a:pPr>
            <a:r>
              <a:rPr lang="el-GR" sz="2000" b="1" dirty="0">
                <a:solidFill>
                  <a:srgbClr val="C00000"/>
                </a:solidFill>
                <a:latin typeface="Comic Sans MS" pitchFamily="66" charset="0"/>
              </a:rPr>
              <a:t> </a:t>
            </a:r>
            <a:r>
              <a:rPr lang="en-US" sz="2000" b="1" dirty="0">
                <a:solidFill>
                  <a:srgbClr val="C00000"/>
                </a:solidFill>
                <a:latin typeface="Comic Sans MS" pitchFamily="66" charset="0"/>
              </a:rPr>
              <a:t>the interactive and</a:t>
            </a:r>
          </a:p>
          <a:p>
            <a:pPr algn="ctr">
              <a:defRPr/>
            </a:pPr>
            <a:r>
              <a:rPr lang="en-US" sz="2000" b="1" dirty="0">
                <a:solidFill>
                  <a:srgbClr val="C00000"/>
                </a:solidFill>
                <a:latin typeface="Comic Sans MS" pitchFamily="66" charset="0"/>
              </a:rPr>
              <a:t>integrated process for achieving a goal against various pressures</a:t>
            </a:r>
          </a:p>
          <a:p>
            <a:pPr algn="ctr">
              <a:defRPr/>
            </a:pPr>
            <a:r>
              <a:rPr lang="en-US" sz="2000" b="1" dirty="0">
                <a:solidFill>
                  <a:srgbClr val="C00000"/>
                </a:solidFill>
                <a:latin typeface="Comic Sans MS" pitchFamily="66" charset="0"/>
              </a:rPr>
              <a:t>(</a:t>
            </a:r>
            <a:r>
              <a:rPr lang="en-US" sz="2000" b="1" dirty="0">
                <a:solidFill>
                  <a:srgbClr val="002060"/>
                </a:solidFill>
                <a:latin typeface="Comic Sans MS" pitchFamily="66" charset="0"/>
              </a:rPr>
              <a:t>wind, waves, sea currents, </a:t>
            </a:r>
            <a:r>
              <a:rPr lang="en-US" sz="2000" b="1" dirty="0">
                <a:solidFill>
                  <a:srgbClr val="C00000"/>
                </a:solidFill>
                <a:latin typeface="Comic Sans MS" pitchFamily="66" charset="0"/>
              </a:rPr>
              <a:t>..)</a:t>
            </a:r>
            <a:r>
              <a:rPr lang="el-GR" sz="2000" b="1" dirty="0">
                <a:solidFill>
                  <a:srgbClr val="C00000"/>
                </a:solidFill>
                <a:latin typeface="Comic Sans MS" pitchFamily="66" charset="0"/>
              </a:rPr>
              <a:t>   </a:t>
            </a:r>
            <a:endParaRPr lang="en-GB" sz="2000" b="1" dirty="0">
              <a:solidFill>
                <a:srgbClr val="C00000"/>
              </a:solidFill>
              <a:latin typeface="Comic Sans MS" pitchFamily="66" charset="0"/>
            </a:endParaRPr>
          </a:p>
        </p:txBody>
      </p:sp>
      <p:sp>
        <p:nvSpPr>
          <p:cNvPr id="34823" name="TextBox 13"/>
          <p:cNvSpPr txBox="1">
            <a:spLocks noChangeArrowheads="1"/>
          </p:cNvSpPr>
          <p:nvPr/>
        </p:nvSpPr>
        <p:spPr bwMode="auto">
          <a:xfrm>
            <a:off x="6875463" y="5876925"/>
            <a:ext cx="2089150" cy="307975"/>
          </a:xfrm>
          <a:prstGeom prst="rect">
            <a:avLst/>
          </a:prstGeom>
          <a:noFill/>
          <a:ln w="9525">
            <a:solidFill>
              <a:schemeClr val="accent1"/>
            </a:solidFill>
            <a:miter lim="800000"/>
            <a:headEnd/>
            <a:tailEnd/>
          </a:ln>
        </p:spPr>
        <p:txBody>
          <a:bodyPr>
            <a:spAutoFit/>
          </a:bodyPr>
          <a:lstStyle/>
          <a:p>
            <a:pPr algn="ctr"/>
            <a:r>
              <a:rPr lang="en-US" altLang="en-US" sz="1400">
                <a:latin typeface="Comic Sans MS" pitchFamily="66" charset="0"/>
              </a:rPr>
              <a:t>Ganoulis &amp; Fried, 2018</a:t>
            </a:r>
            <a:endParaRPr lang="en-GB"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cl_authoritarian.jpg"/>
          <p:cNvPicPr>
            <a:picLocks noChangeAspect="1" noChangeArrowheads="1"/>
          </p:cNvPicPr>
          <p:nvPr/>
        </p:nvPicPr>
        <p:blipFill>
          <a:blip r:embed="rId3" cstate="print"/>
          <a:srcRect/>
          <a:stretch>
            <a:fillRect/>
          </a:stretch>
        </p:blipFill>
        <p:spPr bwMode="auto">
          <a:xfrm>
            <a:off x="971550" y="1557338"/>
            <a:ext cx="6781800" cy="4608512"/>
          </a:xfrm>
          <a:prstGeom prst="rect">
            <a:avLst/>
          </a:prstGeom>
          <a:noFill/>
          <a:ln w="9525">
            <a:noFill/>
            <a:miter lim="800000"/>
            <a:headEnd/>
            <a:tailEnd/>
          </a:ln>
        </p:spPr>
      </p:pic>
      <p:sp>
        <p:nvSpPr>
          <p:cNvPr id="22531" name="Text Box 26"/>
          <p:cNvSpPr txBox="1">
            <a:spLocks noChangeArrowheads="1"/>
          </p:cNvSpPr>
          <p:nvPr/>
        </p:nvSpPr>
        <p:spPr bwMode="auto">
          <a:xfrm>
            <a:off x="539750" y="115888"/>
            <a:ext cx="8135938" cy="523875"/>
          </a:xfrm>
          <a:prstGeom prst="rect">
            <a:avLst/>
          </a:prstGeom>
          <a:noFill/>
          <a:ln w="9525">
            <a:noFill/>
            <a:miter lim="800000"/>
            <a:headEnd/>
            <a:tailEnd/>
          </a:ln>
        </p:spPr>
        <p:txBody>
          <a:bodyPr>
            <a:spAutoFit/>
          </a:bodyPr>
          <a:lstStyle/>
          <a:p>
            <a:pPr algn="ctr"/>
            <a:r>
              <a:rPr lang="en-US" sz="2800" b="1" dirty="0">
                <a:solidFill>
                  <a:srgbClr val="FF0000"/>
                </a:solidFill>
                <a:latin typeface="Comic Sans MS" pitchFamily="66" charset="0"/>
              </a:rPr>
              <a:t>MODELS OF </a:t>
            </a:r>
            <a:r>
              <a:rPr lang="en-US" sz="2800" b="1" dirty="0" smtClean="0">
                <a:solidFill>
                  <a:srgbClr val="FF0000"/>
                </a:solidFill>
                <a:latin typeface="Comic Sans MS" pitchFamily="66" charset="0"/>
              </a:rPr>
              <a:t>HYDRO-MANAGEMENT (1)</a:t>
            </a:r>
            <a:endParaRPr lang="en-US" sz="2800" b="1" dirty="0">
              <a:solidFill>
                <a:srgbClr val="FF0000"/>
              </a:solidFill>
              <a:latin typeface="Comic Sans MS" pitchFamily="66" charset="0"/>
            </a:endParaRPr>
          </a:p>
        </p:txBody>
      </p:sp>
      <p:sp>
        <p:nvSpPr>
          <p:cNvPr id="4" name="Rectangular Callout 3"/>
          <p:cNvSpPr/>
          <p:nvPr/>
        </p:nvSpPr>
        <p:spPr>
          <a:xfrm>
            <a:off x="6084888" y="981075"/>
            <a:ext cx="1800225" cy="647700"/>
          </a:xfrm>
          <a:prstGeom prst="wedgeRectCallout">
            <a:avLst>
              <a:gd name="adj1" fmla="val -138447"/>
              <a:gd name="adj2" fmla="val 40899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rgbClr val="002060"/>
                </a:solidFill>
              </a:rPr>
              <a:t>Authoritarian</a:t>
            </a:r>
            <a:endParaRPr lang="en-GB" sz="1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6"/>
          <p:cNvSpPr txBox="1">
            <a:spLocks noChangeArrowheads="1"/>
          </p:cNvSpPr>
          <p:nvPr/>
        </p:nvSpPr>
        <p:spPr bwMode="auto">
          <a:xfrm>
            <a:off x="539750" y="333375"/>
            <a:ext cx="8135938" cy="522288"/>
          </a:xfrm>
          <a:prstGeom prst="rect">
            <a:avLst/>
          </a:prstGeom>
          <a:noFill/>
          <a:ln w="9525">
            <a:noFill/>
            <a:miter lim="800000"/>
            <a:headEnd/>
            <a:tailEnd/>
          </a:ln>
        </p:spPr>
        <p:txBody>
          <a:bodyPr>
            <a:spAutoFit/>
          </a:bodyPr>
          <a:lstStyle/>
          <a:p>
            <a:pPr algn="ctr"/>
            <a:r>
              <a:rPr lang="en-US" sz="2800" b="1" dirty="0">
                <a:solidFill>
                  <a:srgbClr val="FF0000"/>
                </a:solidFill>
                <a:latin typeface="Comic Sans MS" pitchFamily="66" charset="0"/>
              </a:rPr>
              <a:t>MODELS OF </a:t>
            </a:r>
            <a:r>
              <a:rPr lang="en-US" sz="2800" b="1" dirty="0" smtClean="0">
                <a:solidFill>
                  <a:srgbClr val="FF0000"/>
                </a:solidFill>
                <a:latin typeface="Comic Sans MS" pitchFamily="66" charset="0"/>
              </a:rPr>
              <a:t>HYDRO-MANAGEMENT (2)</a:t>
            </a:r>
            <a:endParaRPr lang="en-US" sz="2800" b="1" dirty="0">
              <a:solidFill>
                <a:srgbClr val="FF0000"/>
              </a:solidFill>
              <a:latin typeface="Comic Sans MS" pitchFamily="66" charset="0"/>
            </a:endParaRPr>
          </a:p>
        </p:txBody>
      </p:sp>
      <p:pic>
        <p:nvPicPr>
          <p:cNvPr id="23555" name="Picture 2" descr="cl_demo-.jpg"/>
          <p:cNvPicPr>
            <a:picLocks noChangeAspect="1" noChangeArrowheads="1"/>
          </p:cNvPicPr>
          <p:nvPr/>
        </p:nvPicPr>
        <p:blipFill>
          <a:blip r:embed="rId2" cstate="print"/>
          <a:srcRect/>
          <a:stretch>
            <a:fillRect/>
          </a:stretch>
        </p:blipFill>
        <p:spPr bwMode="auto">
          <a:xfrm>
            <a:off x="1908175" y="1700213"/>
            <a:ext cx="5543550" cy="4260850"/>
          </a:xfrm>
          <a:prstGeom prst="rect">
            <a:avLst/>
          </a:prstGeom>
          <a:noFill/>
          <a:ln w="9525">
            <a:noFill/>
            <a:miter lim="800000"/>
            <a:headEnd/>
            <a:tailEnd/>
          </a:ln>
        </p:spPr>
      </p:pic>
      <p:sp>
        <p:nvSpPr>
          <p:cNvPr id="4" name="Rectangular Callout 3"/>
          <p:cNvSpPr/>
          <p:nvPr/>
        </p:nvSpPr>
        <p:spPr>
          <a:xfrm>
            <a:off x="6084888" y="981075"/>
            <a:ext cx="1800225" cy="647700"/>
          </a:xfrm>
          <a:prstGeom prst="wedgeRectCallout">
            <a:avLst>
              <a:gd name="adj1" fmla="val -138447"/>
              <a:gd name="adj2" fmla="val 40899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err="1">
                <a:solidFill>
                  <a:srgbClr val="002060"/>
                </a:solidFill>
              </a:rPr>
              <a:t>Parlementarian</a:t>
            </a:r>
            <a:endParaRPr lang="en-GB" sz="1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l_demo+.jpg"/>
          <p:cNvPicPr>
            <a:picLocks noChangeAspect="1" noChangeArrowheads="1"/>
          </p:cNvPicPr>
          <p:nvPr/>
        </p:nvPicPr>
        <p:blipFill>
          <a:blip r:embed="rId3" cstate="print"/>
          <a:srcRect/>
          <a:stretch>
            <a:fillRect/>
          </a:stretch>
        </p:blipFill>
        <p:spPr bwMode="auto">
          <a:xfrm>
            <a:off x="1116013" y="1844675"/>
            <a:ext cx="6696075" cy="4032250"/>
          </a:xfrm>
          <a:prstGeom prst="rect">
            <a:avLst/>
          </a:prstGeom>
          <a:noFill/>
          <a:ln w="9525">
            <a:noFill/>
            <a:miter lim="800000"/>
            <a:headEnd/>
            <a:tailEnd/>
          </a:ln>
        </p:spPr>
      </p:pic>
      <p:sp>
        <p:nvSpPr>
          <p:cNvPr id="24579" name="Text Box 26"/>
          <p:cNvSpPr txBox="1">
            <a:spLocks noChangeArrowheads="1"/>
          </p:cNvSpPr>
          <p:nvPr/>
        </p:nvSpPr>
        <p:spPr bwMode="auto">
          <a:xfrm>
            <a:off x="539750" y="333375"/>
            <a:ext cx="8135938" cy="522288"/>
          </a:xfrm>
          <a:prstGeom prst="rect">
            <a:avLst/>
          </a:prstGeom>
          <a:noFill/>
          <a:ln w="9525">
            <a:noFill/>
            <a:miter lim="800000"/>
            <a:headEnd/>
            <a:tailEnd/>
          </a:ln>
        </p:spPr>
        <p:txBody>
          <a:bodyPr>
            <a:spAutoFit/>
          </a:bodyPr>
          <a:lstStyle/>
          <a:p>
            <a:pPr algn="ctr"/>
            <a:r>
              <a:rPr lang="en-US" sz="2800" b="1" dirty="0" smtClean="0">
                <a:solidFill>
                  <a:srgbClr val="FF0000"/>
                </a:solidFill>
                <a:latin typeface="Comic Sans MS" pitchFamily="66" charset="0"/>
              </a:rPr>
              <a:t>A MODEL </a:t>
            </a:r>
            <a:r>
              <a:rPr lang="en-US" sz="2800" b="1" dirty="0">
                <a:solidFill>
                  <a:srgbClr val="FF0000"/>
                </a:solidFill>
                <a:latin typeface="Comic Sans MS" pitchFamily="66" charset="0"/>
              </a:rPr>
              <a:t>OF HYDRO-GOVERNANCE </a:t>
            </a:r>
          </a:p>
        </p:txBody>
      </p:sp>
      <p:sp>
        <p:nvSpPr>
          <p:cNvPr id="4" name="Rectangular Callout 3"/>
          <p:cNvSpPr/>
          <p:nvPr/>
        </p:nvSpPr>
        <p:spPr>
          <a:xfrm>
            <a:off x="6084888" y="981075"/>
            <a:ext cx="1800225" cy="647700"/>
          </a:xfrm>
          <a:prstGeom prst="wedgeRectCallout">
            <a:avLst>
              <a:gd name="adj1" fmla="val -100239"/>
              <a:gd name="adj2" fmla="val 31909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rgbClr val="002060"/>
                </a:solidFill>
              </a:rPr>
              <a:t>Participatory</a:t>
            </a:r>
            <a:endParaRPr lang="en-GB" sz="1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ChangeArrowheads="1"/>
          </p:cNvSpPr>
          <p:nvPr/>
        </p:nvSpPr>
        <p:spPr bwMode="auto">
          <a:xfrm>
            <a:off x="1547813" y="2276475"/>
            <a:ext cx="6097587" cy="3200400"/>
          </a:xfrm>
          <a:prstGeom prst="rect">
            <a:avLst/>
          </a:prstGeom>
          <a:noFill/>
          <a:ln w="9525">
            <a:noFill/>
            <a:miter lim="800000"/>
            <a:headEnd/>
            <a:tailEnd/>
          </a:ln>
        </p:spPr>
        <p:txBody>
          <a:bodyPr/>
          <a:lstStyle/>
          <a:p>
            <a:endParaRPr lang="en-GB"/>
          </a:p>
        </p:txBody>
      </p:sp>
      <p:sp>
        <p:nvSpPr>
          <p:cNvPr id="7" name="Freeform 6"/>
          <p:cNvSpPr/>
          <p:nvPr/>
        </p:nvSpPr>
        <p:spPr>
          <a:xfrm>
            <a:off x="1728788" y="3155950"/>
            <a:ext cx="2620962" cy="1459182"/>
          </a:xfrm>
          <a:custGeom>
            <a:avLst/>
            <a:gdLst>
              <a:gd name="connsiteX0" fmla="*/ 0 w 1336896"/>
              <a:gd name="connsiteY0" fmla="*/ 1310283 h 2620566"/>
              <a:gd name="connsiteX1" fmla="*/ 73009 w 1336896"/>
              <a:gd name="connsiteY1" fmla="*/ 714843 h 2620566"/>
              <a:gd name="connsiteX2" fmla="*/ 668451 w 1336896"/>
              <a:gd name="connsiteY2" fmla="*/ 1 h 2620566"/>
              <a:gd name="connsiteX3" fmla="*/ 1263890 w 1336896"/>
              <a:gd name="connsiteY3" fmla="*/ 714846 h 2620566"/>
              <a:gd name="connsiteX4" fmla="*/ 1336898 w 1336896"/>
              <a:gd name="connsiteY4" fmla="*/ 1310286 h 2620566"/>
              <a:gd name="connsiteX5" fmla="*/ 1263890 w 1336896"/>
              <a:gd name="connsiteY5" fmla="*/ 1905726 h 2620566"/>
              <a:gd name="connsiteX6" fmla="*/ 668450 w 1336896"/>
              <a:gd name="connsiteY6" fmla="*/ 2620569 h 2620566"/>
              <a:gd name="connsiteX7" fmla="*/ 73011 w 1336896"/>
              <a:gd name="connsiteY7" fmla="*/ 1905725 h 2620566"/>
              <a:gd name="connsiteX8" fmla="*/ 3 w 1336896"/>
              <a:gd name="connsiteY8" fmla="*/ 1310285 h 2620566"/>
              <a:gd name="connsiteX9" fmla="*/ 0 w 1336896"/>
              <a:gd name="connsiteY9" fmla="*/ 1310283 h 262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6896" h="2620566">
                <a:moveTo>
                  <a:pt x="668448" y="2620565"/>
                </a:moveTo>
                <a:cubicBezTo>
                  <a:pt x="562847" y="2620565"/>
                  <a:pt x="458748" y="2571521"/>
                  <a:pt x="364681" y="2477454"/>
                </a:cubicBezTo>
                <a:cubicBezTo>
                  <a:pt x="140879" y="2253652"/>
                  <a:pt x="-1" y="1802760"/>
                  <a:pt x="1" y="1310277"/>
                </a:cubicBezTo>
                <a:cubicBezTo>
                  <a:pt x="1" y="817796"/>
                  <a:pt x="140881" y="366908"/>
                  <a:pt x="364683" y="143106"/>
                </a:cubicBezTo>
                <a:cubicBezTo>
                  <a:pt x="458750" y="49039"/>
                  <a:pt x="562848" y="-3"/>
                  <a:pt x="668450" y="-3"/>
                </a:cubicBezTo>
                <a:cubicBezTo>
                  <a:pt x="774051" y="-3"/>
                  <a:pt x="878149" y="49039"/>
                  <a:pt x="972216" y="143106"/>
                </a:cubicBezTo>
                <a:cubicBezTo>
                  <a:pt x="1196018" y="366908"/>
                  <a:pt x="1336898" y="817798"/>
                  <a:pt x="1336898" y="1310279"/>
                </a:cubicBezTo>
                <a:cubicBezTo>
                  <a:pt x="1336897" y="1802760"/>
                  <a:pt x="1196017" y="2253650"/>
                  <a:pt x="972216" y="2477450"/>
                </a:cubicBezTo>
                <a:cubicBezTo>
                  <a:pt x="878149" y="2571517"/>
                  <a:pt x="774050" y="2620559"/>
                  <a:pt x="668449" y="2620559"/>
                </a:cubicBezTo>
                <a:cubicBezTo>
                  <a:pt x="668449" y="2620561"/>
                  <a:pt x="668449" y="2620563"/>
                  <a:pt x="668448" y="2620565"/>
                </a:cubicBezTo>
                <a:close/>
              </a:path>
            </a:pathLst>
          </a:custGeom>
        </p:spPr>
        <p:style>
          <a:lnRef idx="0">
            <a:schemeClr val="lt1">
              <a:hueOff val="0"/>
              <a:satOff val="0"/>
              <a:lumOff val="0"/>
              <a:alphaOff val="0"/>
            </a:schemeClr>
          </a:lnRef>
          <a:fillRef idx="1">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lIns="156714" tIns="217674" rIns="137160" bIns="217674" spcCol="1270"/>
          <a:lstStyle/>
          <a:p>
            <a:pPr defTabSz="1066800">
              <a:lnSpc>
                <a:spcPct val="90000"/>
              </a:lnSpc>
              <a:spcAft>
                <a:spcPct val="35000"/>
              </a:spcAft>
              <a:defRPr/>
            </a:pPr>
            <a:r>
              <a:rPr lang="en-US" sz="2400" b="1" dirty="0">
                <a:latin typeface="Comic Sans MS" pitchFamily="66" charset="0"/>
              </a:rPr>
              <a:t>    </a:t>
            </a:r>
            <a:r>
              <a:rPr lang="en-US" sz="2400" b="1" dirty="0">
                <a:solidFill>
                  <a:srgbClr val="002060"/>
                </a:solidFill>
                <a:latin typeface="Comic Sans MS" pitchFamily="66" charset="0"/>
              </a:rPr>
              <a:t>HYDRO- </a:t>
            </a:r>
            <a:r>
              <a:rPr lang="en-US" sz="2400" b="1" dirty="0" smtClean="0">
                <a:solidFill>
                  <a:srgbClr val="002060"/>
                </a:solidFill>
                <a:latin typeface="Comic Sans MS" pitchFamily="66" charset="0"/>
              </a:rPr>
              <a:t>GOVERNANCE</a:t>
            </a:r>
          </a:p>
          <a:p>
            <a:pPr defTabSz="1066800">
              <a:lnSpc>
                <a:spcPct val="90000"/>
              </a:lnSpc>
              <a:spcAft>
                <a:spcPct val="35000"/>
              </a:spcAft>
              <a:defRPr/>
            </a:pPr>
            <a:r>
              <a:rPr lang="en-US" sz="2400" b="1" dirty="0" smtClean="0">
                <a:solidFill>
                  <a:srgbClr val="002060"/>
                </a:solidFill>
                <a:latin typeface="Comic Sans MS" pitchFamily="66" charset="0"/>
              </a:rPr>
              <a:t>     “good”</a:t>
            </a:r>
            <a:endParaRPr lang="en-US" sz="2400" b="1" dirty="0">
              <a:solidFill>
                <a:srgbClr val="002060"/>
              </a:solidFill>
              <a:latin typeface="Comic Sans MS" pitchFamily="66" charset="0"/>
            </a:endParaRPr>
          </a:p>
        </p:txBody>
      </p:sp>
      <p:sp>
        <p:nvSpPr>
          <p:cNvPr id="8" name="Freeform 7"/>
          <p:cNvSpPr/>
          <p:nvPr/>
        </p:nvSpPr>
        <p:spPr bwMode="auto">
          <a:xfrm>
            <a:off x="5380038" y="2782888"/>
            <a:ext cx="2178050" cy="2057400"/>
          </a:xfrm>
          <a:custGeom>
            <a:avLst/>
            <a:gdLst>
              <a:gd name="connsiteX0" fmla="*/ 0 w 2056954"/>
              <a:gd name="connsiteY0" fmla="*/ 1089312 h 2178624"/>
              <a:gd name="connsiteX1" fmla="*/ 280653 w 2056954"/>
              <a:gd name="connsiteY1" fmla="*/ 341487 h 2178624"/>
              <a:gd name="connsiteX2" fmla="*/ 1028479 w 2056954"/>
              <a:gd name="connsiteY2" fmla="*/ 1 h 2178624"/>
              <a:gd name="connsiteX3" fmla="*/ 1776304 w 2056954"/>
              <a:gd name="connsiteY3" fmla="*/ 341489 h 2178624"/>
              <a:gd name="connsiteX4" fmla="*/ 2056955 w 2056954"/>
              <a:gd name="connsiteY4" fmla="*/ 1089315 h 2178624"/>
              <a:gd name="connsiteX5" fmla="*/ 1776303 w 2056954"/>
              <a:gd name="connsiteY5" fmla="*/ 1837140 h 2178624"/>
              <a:gd name="connsiteX6" fmla="*/ 1028477 w 2056954"/>
              <a:gd name="connsiteY6" fmla="*/ 2178627 h 2178624"/>
              <a:gd name="connsiteX7" fmla="*/ 280652 w 2056954"/>
              <a:gd name="connsiteY7" fmla="*/ 1837139 h 2178624"/>
              <a:gd name="connsiteX8" fmla="*/ 1 w 2056954"/>
              <a:gd name="connsiteY8" fmla="*/ 1089313 h 2178624"/>
              <a:gd name="connsiteX9" fmla="*/ 0 w 2056954"/>
              <a:gd name="connsiteY9" fmla="*/ 1089312 h 217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6954" h="2178624">
                <a:moveTo>
                  <a:pt x="1028477" y="1"/>
                </a:moveTo>
                <a:cubicBezTo>
                  <a:pt x="1291026" y="1"/>
                  <a:pt x="1543634" y="106350"/>
                  <a:pt x="1734538" y="297254"/>
                </a:cubicBezTo>
                <a:cubicBezTo>
                  <a:pt x="1940327" y="503043"/>
                  <a:pt x="2056953" y="789555"/>
                  <a:pt x="2056953" y="1089314"/>
                </a:cubicBezTo>
                <a:cubicBezTo>
                  <a:pt x="2056953" y="1389074"/>
                  <a:pt x="1940325" y="1675585"/>
                  <a:pt x="1734536" y="1881373"/>
                </a:cubicBezTo>
                <a:cubicBezTo>
                  <a:pt x="1543631" y="2072276"/>
                  <a:pt x="1291023" y="2178625"/>
                  <a:pt x="1028474" y="2178625"/>
                </a:cubicBezTo>
                <a:cubicBezTo>
                  <a:pt x="765925" y="2178625"/>
                  <a:pt x="513317" y="2072276"/>
                  <a:pt x="322413" y="1881372"/>
                </a:cubicBezTo>
                <a:cubicBezTo>
                  <a:pt x="116625" y="1675583"/>
                  <a:pt x="-3" y="1389072"/>
                  <a:pt x="-3" y="1089312"/>
                </a:cubicBezTo>
                <a:cubicBezTo>
                  <a:pt x="-3" y="789552"/>
                  <a:pt x="116626" y="503041"/>
                  <a:pt x="322414" y="297253"/>
                </a:cubicBezTo>
                <a:cubicBezTo>
                  <a:pt x="513318" y="106349"/>
                  <a:pt x="765927" y="1"/>
                  <a:pt x="1028476" y="2"/>
                </a:cubicBezTo>
                <a:lnTo>
                  <a:pt x="1028477" y="1"/>
                </a:lnTo>
                <a:close/>
              </a:path>
            </a:pathLst>
          </a:custGeom>
        </p:spPr>
        <p:style>
          <a:lnRef idx="0">
            <a:schemeClr val="lt1">
              <a:hueOff val="0"/>
              <a:satOff val="0"/>
              <a:lumOff val="0"/>
              <a:alphaOff val="0"/>
            </a:schemeClr>
          </a:lnRef>
          <a:fillRef idx="1">
            <a:schemeClr val="accent5">
              <a:tint val="50000"/>
              <a:hueOff val="12657968"/>
              <a:satOff val="-36101"/>
              <a:lumOff val="9603"/>
              <a:alphaOff val="0"/>
            </a:schemeClr>
          </a:fillRef>
          <a:effectRef idx="2">
            <a:schemeClr val="accent5">
              <a:tint val="50000"/>
              <a:hueOff val="12657968"/>
              <a:satOff val="-36101"/>
              <a:lumOff val="9603"/>
              <a:alphaOff val="0"/>
            </a:schemeClr>
          </a:effectRef>
          <a:fontRef idx="minor">
            <a:schemeClr val="lt1">
              <a:hueOff val="0"/>
              <a:satOff val="0"/>
              <a:lumOff val="0"/>
              <a:alphaOff val="0"/>
            </a:schemeClr>
          </a:fontRef>
        </p:style>
        <p:txBody>
          <a:bodyPr tIns="202030" rIns="161390" bIns="202030" spcCol="1270"/>
          <a:lstStyle/>
          <a:p>
            <a:pPr defTabSz="711200">
              <a:lnSpc>
                <a:spcPct val="90000"/>
              </a:lnSpc>
              <a:spcAft>
                <a:spcPct val="35000"/>
              </a:spcAft>
              <a:defRPr/>
            </a:pPr>
            <a:r>
              <a:rPr lang="en-US" sz="1600" b="1" dirty="0">
                <a:latin typeface="Comic Sans MS" pitchFamily="66" charset="0"/>
              </a:rPr>
              <a:t>      </a:t>
            </a:r>
            <a:r>
              <a:rPr lang="en-US" sz="1600" b="1" dirty="0">
                <a:solidFill>
                  <a:srgbClr val="FF0000"/>
                </a:solidFill>
                <a:latin typeface="Comic Sans MS" pitchFamily="66" charset="0"/>
              </a:rPr>
              <a:t>WATER</a:t>
            </a:r>
          </a:p>
          <a:p>
            <a:pPr defTabSz="711200">
              <a:lnSpc>
                <a:spcPct val="90000"/>
              </a:lnSpc>
              <a:spcAft>
                <a:spcPct val="35000"/>
              </a:spcAft>
              <a:defRPr/>
            </a:pPr>
            <a:r>
              <a:rPr lang="en-US" sz="1600" b="1" dirty="0">
                <a:solidFill>
                  <a:srgbClr val="FF0000"/>
                </a:solidFill>
                <a:latin typeface="Comic Sans MS" pitchFamily="66" charset="0"/>
              </a:rPr>
              <a:t>     PROBLEMS</a:t>
            </a:r>
          </a:p>
          <a:p>
            <a:pPr defTabSz="711200">
              <a:lnSpc>
                <a:spcPct val="90000"/>
              </a:lnSpc>
              <a:spcAft>
                <a:spcPct val="35000"/>
              </a:spcAft>
              <a:defRPr/>
            </a:pPr>
            <a:r>
              <a:rPr lang="en-US" sz="1600" b="1" dirty="0">
                <a:solidFill>
                  <a:srgbClr val="FF0000"/>
                </a:solidFill>
                <a:latin typeface="Comic Sans MS" pitchFamily="66" charset="0"/>
              </a:rPr>
              <a:t>      - </a:t>
            </a:r>
            <a:r>
              <a:rPr lang="en-US" sz="1600" b="1" dirty="0" smtClean="0">
                <a:solidFill>
                  <a:srgbClr val="FF0000"/>
                </a:solidFill>
                <a:latin typeface="Comic Sans MS" pitchFamily="66" charset="0"/>
              </a:rPr>
              <a:t>Scarcity</a:t>
            </a:r>
            <a:endParaRPr lang="en-US" sz="1600" b="1" dirty="0">
              <a:solidFill>
                <a:srgbClr val="FF0000"/>
              </a:solidFill>
              <a:latin typeface="Comic Sans MS" pitchFamily="66" charset="0"/>
            </a:endParaRPr>
          </a:p>
          <a:p>
            <a:pPr defTabSz="711200">
              <a:lnSpc>
                <a:spcPct val="90000"/>
              </a:lnSpc>
              <a:spcAft>
                <a:spcPct val="35000"/>
              </a:spcAft>
              <a:defRPr/>
            </a:pPr>
            <a:r>
              <a:rPr lang="en-US" sz="1600" b="1" dirty="0">
                <a:solidFill>
                  <a:srgbClr val="FF0000"/>
                </a:solidFill>
                <a:latin typeface="Comic Sans MS" pitchFamily="66" charset="0"/>
              </a:rPr>
              <a:t>      </a:t>
            </a:r>
            <a:r>
              <a:rPr lang="en-US" sz="1600" b="1" dirty="0" smtClean="0">
                <a:solidFill>
                  <a:srgbClr val="FF0000"/>
                </a:solidFill>
                <a:latin typeface="Comic Sans MS" pitchFamily="66" charset="0"/>
              </a:rPr>
              <a:t>- Pollution</a:t>
            </a:r>
            <a:endParaRPr lang="en-US" sz="1600" b="1" dirty="0">
              <a:solidFill>
                <a:srgbClr val="FF0000"/>
              </a:solidFill>
              <a:latin typeface="Comic Sans MS" pitchFamily="66" charset="0"/>
            </a:endParaRPr>
          </a:p>
          <a:p>
            <a:pPr defTabSz="711200">
              <a:lnSpc>
                <a:spcPct val="90000"/>
              </a:lnSpc>
              <a:spcAft>
                <a:spcPct val="35000"/>
              </a:spcAft>
              <a:defRPr/>
            </a:pPr>
            <a:r>
              <a:rPr lang="en-US" sz="1600" b="1" dirty="0">
                <a:solidFill>
                  <a:srgbClr val="FF0000"/>
                </a:solidFill>
                <a:latin typeface="Comic Sans MS" pitchFamily="66" charset="0"/>
              </a:rPr>
              <a:t>      - Floods</a:t>
            </a:r>
          </a:p>
        </p:txBody>
      </p:sp>
      <p:sp>
        <p:nvSpPr>
          <p:cNvPr id="61446" name="Text Box 26"/>
          <p:cNvSpPr txBox="1">
            <a:spLocks noChangeArrowheads="1"/>
          </p:cNvSpPr>
          <p:nvPr/>
        </p:nvSpPr>
        <p:spPr bwMode="auto">
          <a:xfrm>
            <a:off x="0" y="692150"/>
            <a:ext cx="9144000" cy="954088"/>
          </a:xfrm>
          <a:prstGeom prst="rect">
            <a:avLst/>
          </a:prstGeom>
          <a:noFill/>
          <a:ln w="9525">
            <a:noFill/>
            <a:miter lim="800000"/>
            <a:headEnd/>
            <a:tailEnd/>
          </a:ln>
        </p:spPr>
        <p:txBody>
          <a:bodyPr>
            <a:spAutoFit/>
          </a:bodyPr>
          <a:lstStyle/>
          <a:p>
            <a:pPr algn="ctr"/>
            <a:r>
              <a:rPr lang="en-US" sz="2800" b="1">
                <a:solidFill>
                  <a:srgbClr val="FF0000"/>
                </a:solidFill>
                <a:latin typeface="Comic Sans MS" pitchFamily="66" charset="0"/>
              </a:rPr>
              <a:t>THE DIALECTIC PARADOX OF </a:t>
            </a:r>
          </a:p>
          <a:p>
            <a:pPr algn="ctr"/>
            <a:r>
              <a:rPr lang="en-US" sz="2800" b="1">
                <a:solidFill>
                  <a:srgbClr val="FF0000"/>
                </a:solidFill>
                <a:latin typeface="Comic Sans MS" pitchFamily="66" charset="0"/>
              </a:rPr>
              <a:t>HYDRO-GOVERNANCE </a:t>
            </a:r>
          </a:p>
        </p:txBody>
      </p:sp>
      <p:sp>
        <p:nvSpPr>
          <p:cNvPr id="11" name="TextBox 10"/>
          <p:cNvSpPr txBox="1">
            <a:spLocks noChangeArrowheads="1"/>
          </p:cNvSpPr>
          <p:nvPr/>
        </p:nvSpPr>
        <p:spPr bwMode="auto">
          <a:xfrm rot="713131">
            <a:off x="4495800" y="5118100"/>
            <a:ext cx="2695575" cy="830263"/>
          </a:xfrm>
          <a:prstGeom prst="rect">
            <a:avLst/>
          </a:prstGeom>
          <a:noFill/>
          <a:ln w="9525">
            <a:noFill/>
            <a:miter lim="800000"/>
            <a:headEnd/>
            <a:tailEnd/>
          </a:ln>
        </p:spPr>
        <p:txBody>
          <a:bodyPr>
            <a:spAutoFit/>
          </a:bodyPr>
          <a:lstStyle/>
          <a:p>
            <a:r>
              <a:rPr lang="en-GB" sz="2400">
                <a:solidFill>
                  <a:srgbClr val="002060"/>
                </a:solidFill>
                <a:latin typeface="Comic Sans MS" pitchFamily="66" charset="0"/>
              </a:rPr>
              <a:t>The example of Ancient Athens</a:t>
            </a:r>
          </a:p>
        </p:txBody>
      </p:sp>
      <p:sp>
        <p:nvSpPr>
          <p:cNvPr id="9" name="Circular Arrow 8"/>
          <p:cNvSpPr/>
          <p:nvPr/>
        </p:nvSpPr>
        <p:spPr bwMode="auto">
          <a:xfrm flipH="1">
            <a:off x="4044950" y="2724150"/>
            <a:ext cx="1500188" cy="1314450"/>
          </a:xfrm>
          <a:prstGeom prst="circularArrow">
            <a:avLst>
              <a:gd name="adj1" fmla="val 12500"/>
              <a:gd name="adj2" fmla="val 1142322"/>
              <a:gd name="adj3" fmla="val 20457678"/>
              <a:gd name="adj4" fmla="val 10800000"/>
              <a:gd name="adj5" fmla="val 125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5"/>
          <p:cNvSpPr txBox="1">
            <a:spLocks noChangeArrowheads="1"/>
          </p:cNvSpPr>
          <p:nvPr/>
        </p:nvSpPr>
        <p:spPr bwMode="auto">
          <a:xfrm>
            <a:off x="212725" y="330200"/>
            <a:ext cx="3384550" cy="3630613"/>
          </a:xfrm>
          <a:prstGeom prst="rect">
            <a:avLst/>
          </a:prstGeom>
          <a:noFill/>
          <a:ln w="9525">
            <a:noFill/>
            <a:miter lim="800000"/>
            <a:headEnd/>
            <a:tailEnd/>
          </a:ln>
        </p:spPr>
        <p:txBody>
          <a:bodyPr>
            <a:spAutoFit/>
          </a:bodyPr>
          <a:lstStyle/>
          <a:p>
            <a:pPr algn="ctr"/>
            <a:r>
              <a:rPr lang="en-GB" sz="1800" b="1">
                <a:solidFill>
                  <a:srgbClr val="FF0000"/>
                </a:solidFill>
                <a:latin typeface="Comic Sans MS" pitchFamily="66" charset="0"/>
              </a:rPr>
              <a:t>COMPETITION</a:t>
            </a:r>
          </a:p>
          <a:p>
            <a:pPr algn="ctr"/>
            <a:r>
              <a:rPr lang="en-GB" sz="1800" b="1">
                <a:solidFill>
                  <a:srgbClr val="FF0000"/>
                </a:solidFill>
                <a:latin typeface="Comic Sans MS" pitchFamily="66" charset="0"/>
              </a:rPr>
              <a:t>ATHENA AND POSEIDON</a:t>
            </a:r>
          </a:p>
          <a:p>
            <a:pPr algn="ctr"/>
            <a:r>
              <a:rPr lang="en-GB" sz="1800" b="1">
                <a:solidFill>
                  <a:srgbClr val="FF0000"/>
                </a:solidFill>
                <a:latin typeface="Comic Sans MS" pitchFamily="66" charset="0"/>
              </a:rPr>
              <a:t>(from Greek Mythology)</a:t>
            </a:r>
          </a:p>
          <a:p>
            <a:pPr algn="ctr"/>
            <a:endParaRPr lang="en-GB" sz="1600" b="1">
              <a:solidFill>
                <a:srgbClr val="FF0000"/>
              </a:solidFill>
              <a:latin typeface="Comic Sans MS" pitchFamily="66" charset="0"/>
            </a:endParaRPr>
          </a:p>
          <a:p>
            <a:pPr algn="ctr"/>
            <a:r>
              <a:rPr lang="en-GB" sz="1600" b="1">
                <a:solidFill>
                  <a:srgbClr val="0070C0"/>
                </a:solidFill>
                <a:latin typeface="Comic Sans MS" pitchFamily="66" charset="0"/>
              </a:rPr>
              <a:t>CHOISE between </a:t>
            </a:r>
          </a:p>
          <a:p>
            <a:pPr algn="just"/>
            <a:endParaRPr lang="en-GB" sz="1600" b="1">
              <a:solidFill>
                <a:srgbClr val="0070C0"/>
              </a:solidFill>
              <a:latin typeface="Comic Sans MS" pitchFamily="66" charset="0"/>
            </a:endParaRPr>
          </a:p>
          <a:p>
            <a:pPr algn="just"/>
            <a:r>
              <a:rPr lang="en-GB" sz="1600" b="1">
                <a:solidFill>
                  <a:srgbClr val="0070C0"/>
                </a:solidFill>
                <a:latin typeface="Comic Sans MS" pitchFamily="66" charset="0"/>
              </a:rPr>
              <a:t>POSEIDON (god of water) and</a:t>
            </a:r>
          </a:p>
          <a:p>
            <a:pPr algn="just"/>
            <a:r>
              <a:rPr lang="en-GB" sz="1600" b="1">
                <a:solidFill>
                  <a:srgbClr val="0070C0"/>
                </a:solidFill>
                <a:latin typeface="Comic Sans MS" pitchFamily="66" charset="0"/>
              </a:rPr>
              <a:t>ATHENA (goddess of wisdom)</a:t>
            </a:r>
          </a:p>
          <a:p>
            <a:pPr algn="just"/>
            <a:endParaRPr lang="en-GB" sz="1600" b="1">
              <a:latin typeface="Comic Sans MS" pitchFamily="66" charset="0"/>
            </a:endParaRPr>
          </a:p>
          <a:p>
            <a:pPr algn="ctr"/>
            <a:r>
              <a:rPr lang="en-GB" sz="1600" b="1">
                <a:solidFill>
                  <a:srgbClr val="FF0000"/>
                </a:solidFill>
                <a:latin typeface="Comic Sans MS" pitchFamily="66" charset="0"/>
              </a:rPr>
              <a:t>WATER ABUNDANCE</a:t>
            </a:r>
          </a:p>
          <a:p>
            <a:r>
              <a:rPr lang="en-GB" sz="1600" b="1">
                <a:solidFill>
                  <a:srgbClr val="FF0000"/>
                </a:solidFill>
                <a:latin typeface="Comic Sans MS" pitchFamily="66" charset="0"/>
              </a:rPr>
              <a:t>	       or</a:t>
            </a:r>
          </a:p>
          <a:p>
            <a:pPr algn="ctr"/>
            <a:r>
              <a:rPr lang="en-GB" sz="1600" b="1">
                <a:solidFill>
                  <a:srgbClr val="FF0000"/>
                </a:solidFill>
                <a:latin typeface="Comic Sans MS" pitchFamily="66" charset="0"/>
              </a:rPr>
              <a:t>WISDOM</a:t>
            </a:r>
          </a:p>
          <a:p>
            <a:pPr algn="just"/>
            <a:endParaRPr lang="en-GB" sz="1600" b="1">
              <a:latin typeface="Comic Sans MS" pitchFamily="66" charset="0"/>
            </a:endParaRPr>
          </a:p>
          <a:p>
            <a:pPr algn="just"/>
            <a:r>
              <a:rPr lang="en-GB" sz="1600" b="1">
                <a:latin typeface="Comic Sans MS" pitchFamily="66" charset="0"/>
              </a:rPr>
              <a:t>. </a:t>
            </a:r>
          </a:p>
        </p:txBody>
      </p:sp>
      <p:pic>
        <p:nvPicPr>
          <p:cNvPr id="66563" name="Picture 3"/>
          <p:cNvPicPr>
            <a:picLocks noChangeAspect="1" noChangeArrowheads="1"/>
          </p:cNvPicPr>
          <p:nvPr/>
        </p:nvPicPr>
        <p:blipFill>
          <a:blip r:embed="rId2" cstate="print"/>
          <a:srcRect/>
          <a:stretch>
            <a:fillRect/>
          </a:stretch>
        </p:blipFill>
        <p:spPr bwMode="auto">
          <a:xfrm>
            <a:off x="4427538" y="404813"/>
            <a:ext cx="4392612" cy="6189662"/>
          </a:xfrm>
          <a:prstGeom prst="rect">
            <a:avLst/>
          </a:prstGeom>
          <a:noFill/>
          <a:ln w="9525">
            <a:noFill/>
            <a:miter lim="800000"/>
            <a:headEnd/>
            <a:tailEnd/>
          </a:ln>
        </p:spPr>
      </p:pic>
      <p:grpSp>
        <p:nvGrpSpPr>
          <p:cNvPr id="2" name="Group 14"/>
          <p:cNvGrpSpPr>
            <a:grpSpLocks/>
          </p:cNvGrpSpPr>
          <p:nvPr/>
        </p:nvGrpSpPr>
        <p:grpSpPr bwMode="auto">
          <a:xfrm>
            <a:off x="130175" y="523875"/>
            <a:ext cx="7375525" cy="5999163"/>
            <a:chOff x="129396" y="523336"/>
            <a:chExt cx="7375586" cy="5999360"/>
          </a:xfrm>
        </p:grpSpPr>
        <p:sp>
          <p:nvSpPr>
            <p:cNvPr id="66565" name="TextBox 3"/>
            <p:cNvSpPr txBox="1">
              <a:spLocks noChangeArrowheads="1"/>
            </p:cNvSpPr>
            <p:nvPr/>
          </p:nvSpPr>
          <p:spPr bwMode="auto">
            <a:xfrm>
              <a:off x="129396" y="3968151"/>
              <a:ext cx="4209690" cy="2554545"/>
            </a:xfrm>
            <a:prstGeom prst="rect">
              <a:avLst/>
            </a:prstGeom>
            <a:solidFill>
              <a:schemeClr val="bg1"/>
            </a:solidFill>
            <a:ln w="57150">
              <a:solidFill>
                <a:srgbClr val="FF0000"/>
              </a:solidFill>
              <a:miter lim="800000"/>
              <a:headEnd/>
              <a:tailEnd/>
            </a:ln>
          </p:spPr>
          <p:txBody>
            <a:bodyPr>
              <a:spAutoFit/>
            </a:bodyPr>
            <a:lstStyle/>
            <a:p>
              <a:pPr algn="ctr"/>
              <a:r>
                <a:rPr lang="en-GB" sz="2000" b="1">
                  <a:solidFill>
                    <a:srgbClr val="0070C0"/>
                  </a:solidFill>
                  <a:latin typeface="Comic Sans MS" pitchFamily="66" charset="0"/>
                </a:rPr>
                <a:t>Athena offered </a:t>
              </a:r>
            </a:p>
            <a:p>
              <a:pPr algn="ctr"/>
              <a:r>
                <a:rPr lang="en-GB" sz="2000" b="1">
                  <a:solidFill>
                    <a:srgbClr val="0070C0"/>
                  </a:solidFill>
                  <a:latin typeface="Comic Sans MS" pitchFamily="66" charset="0"/>
                </a:rPr>
                <a:t>the olive tree and wisdom </a:t>
              </a:r>
            </a:p>
            <a:p>
              <a:pPr algn="ctr"/>
              <a:endParaRPr lang="en-GB" sz="2000" b="1">
                <a:solidFill>
                  <a:srgbClr val="0070C0"/>
                </a:solidFill>
                <a:latin typeface="Comic Sans MS" pitchFamily="66" charset="0"/>
              </a:endParaRPr>
            </a:p>
            <a:p>
              <a:pPr algn="ctr"/>
              <a:r>
                <a:rPr lang="en-GB" sz="2000" b="1">
                  <a:solidFill>
                    <a:srgbClr val="0070C0"/>
                  </a:solidFill>
                  <a:latin typeface="Comic Sans MS" pitchFamily="66" charset="0"/>
                </a:rPr>
                <a:t>She explained why water scarcity with wisdom is more powerful than abundance</a:t>
              </a:r>
            </a:p>
            <a:p>
              <a:pPr algn="ctr"/>
              <a:endParaRPr lang="en-GB" sz="2000" b="1">
                <a:solidFill>
                  <a:srgbClr val="0070C0"/>
                </a:solidFill>
                <a:latin typeface="Comic Sans MS" pitchFamily="66" charset="0"/>
              </a:endParaRPr>
            </a:p>
            <a:p>
              <a:pPr algn="ctr"/>
              <a:r>
                <a:rPr lang="en-GB" sz="2000" b="1">
                  <a:solidFill>
                    <a:srgbClr val="FF0000"/>
                  </a:solidFill>
                  <a:latin typeface="Comic Sans MS" pitchFamily="66" charset="0"/>
                </a:rPr>
                <a:t>Athenians opted for wisdom</a:t>
              </a:r>
              <a:endParaRPr lang="en-GB" sz="2000">
                <a:solidFill>
                  <a:srgbClr val="FF0000"/>
                </a:solidFill>
              </a:endParaRPr>
            </a:p>
          </p:txBody>
        </p:sp>
        <p:sp>
          <p:nvSpPr>
            <p:cNvPr id="5" name="Oval 4"/>
            <p:cNvSpPr/>
            <p:nvPr/>
          </p:nvSpPr>
          <p:spPr>
            <a:xfrm>
              <a:off x="6460398" y="3614300"/>
              <a:ext cx="1044584" cy="12763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p>
          </p:txBody>
        </p:sp>
        <p:sp>
          <p:nvSpPr>
            <p:cNvPr id="7" name="Oval 6"/>
            <p:cNvSpPr/>
            <p:nvPr/>
          </p:nvSpPr>
          <p:spPr>
            <a:xfrm>
              <a:off x="5941282" y="523336"/>
              <a:ext cx="1042996" cy="27290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p>
          </p:txBody>
        </p:sp>
        <p:cxnSp>
          <p:nvCxnSpPr>
            <p:cNvPr id="9" name="Straight Arrow Connector 8"/>
            <p:cNvCxnSpPr/>
            <p:nvPr/>
          </p:nvCxnSpPr>
          <p:spPr>
            <a:xfrm flipV="1">
              <a:off x="1983611" y="2415698"/>
              <a:ext cx="3865595" cy="19320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56850" y="4209632"/>
              <a:ext cx="2743223" cy="21590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1306</Words>
  <Application>Microsoft Office PowerPoint</Application>
  <PresentationFormat>On-screen Show (4:3)</PresentationFormat>
  <Paragraphs>349</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GOVERNANCE, POLICY AND MANAGEMENT</vt:lpstr>
      <vt:lpstr>MANAGEMENT, POLICY AND GOVERNANCE </vt:lpstr>
      <vt:lpstr>Slide 5</vt:lpstr>
      <vt:lpstr>Slide 6</vt:lpstr>
      <vt:lpstr>Slide 7</vt:lpstr>
      <vt:lpstr>Slide 8</vt:lpstr>
      <vt:lpstr>Slide 9</vt:lpstr>
      <vt:lpstr>THE GLORY OF ATHENS  DURING PERICLE’S GOLDEN AGE (480-400 BC)</vt:lpstr>
      <vt:lpstr>WATER LAW IN ANCIENT ATHENS</vt:lpstr>
      <vt:lpstr>Slide 12</vt:lpstr>
      <vt:lpstr>Slide 13</vt:lpstr>
      <vt:lpstr>Slide 14</vt:lpstr>
      <vt:lpstr>Slide 15</vt:lpstr>
      <vt:lpstr>CONFLICTS AND CHALLENGES</vt:lpstr>
      <vt:lpstr>Slide 17</vt:lpstr>
      <vt:lpstr>Slide 18</vt:lpstr>
      <vt:lpstr>Slide 19</vt:lpstr>
      <vt:lpstr>Slide 20</vt:lpstr>
      <vt:lpstr>From Conflict to Active Collaboration</vt:lpstr>
      <vt:lpstr>Slide 22</vt:lpstr>
      <vt:lpstr>WATER GOVERNANCE AT NATIONAL LEVEL</vt:lpstr>
      <vt:lpstr>Slide 24</vt:lpstr>
      <vt:lpstr>Slide 25</vt:lpstr>
      <vt:lpstr>THE 2019 EU/WFD FITNESS CHECK</vt:lpstr>
      <vt:lpstr>Slide 27</vt:lpstr>
      <vt:lpstr>Slide 28</vt:lpstr>
      <vt:lpstr>Slide 29</vt:lpstr>
      <vt:lpstr>Slide 30</vt:lpstr>
      <vt:lpstr>CONCLUSIONS</vt:lpstr>
      <vt:lpstr>Slide 32</vt:lpstr>
      <vt:lpstr>Slide 33</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dc:creator>
  <cp:lastModifiedBy>Jac</cp:lastModifiedBy>
  <cp:revision>105</cp:revision>
  <dcterms:created xsi:type="dcterms:W3CDTF">2018-06-08T04:00:00Z</dcterms:created>
  <dcterms:modified xsi:type="dcterms:W3CDTF">2019-10-30T23:24:20Z</dcterms:modified>
</cp:coreProperties>
</file>